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5" r:id="rId3"/>
  </p:sldMasterIdLst>
  <p:sldIdLst>
    <p:sldId id="259" r:id="rId4"/>
    <p:sldId id="312" r:id="rId5"/>
    <p:sldId id="293" r:id="rId6"/>
    <p:sldId id="292" r:id="rId7"/>
    <p:sldId id="295" r:id="rId8"/>
    <p:sldId id="296" r:id="rId9"/>
    <p:sldId id="297" r:id="rId10"/>
    <p:sldId id="294" r:id="rId11"/>
    <p:sldId id="301" r:id="rId12"/>
    <p:sldId id="300" r:id="rId13"/>
    <p:sldId id="302" r:id="rId14"/>
    <p:sldId id="303" r:id="rId15"/>
    <p:sldId id="291" r:id="rId16"/>
    <p:sldId id="304" r:id="rId17"/>
    <p:sldId id="306" r:id="rId18"/>
    <p:sldId id="305" r:id="rId19"/>
    <p:sldId id="286" r:id="rId20"/>
    <p:sldId id="290" r:id="rId21"/>
    <p:sldId id="289" r:id="rId22"/>
    <p:sldId id="285" r:id="rId23"/>
    <p:sldId id="311" r:id="rId24"/>
    <p:sldId id="309" r:id="rId25"/>
    <p:sldId id="307" r:id="rId26"/>
    <p:sldId id="261" r:id="rId27"/>
    <p:sldId id="273" r:id="rId28"/>
    <p:sldId id="282" r:id="rId29"/>
    <p:sldId id="272" r:id="rId30"/>
    <p:sldId id="279" r:id="rId31"/>
    <p:sldId id="274" r:id="rId32"/>
    <p:sldId id="283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57E-66DB-47BD-A177-ED3B7440F0BF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1F65-882C-4FFE-A8A9-804296D2B333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2E3-F218-40B8-9F7E-93DAC8F9D2FB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8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EB57E-66DB-47BD-A177-ED3B7440F0BF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DB97-5FA2-4280-ADCB-A18D2128EA4E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4C4-DB2D-4C4F-BC08-0BFD16B90F96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EE7C-CAA1-4DF6-BCAA-B86C695731DB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0F2E-ACAE-4E44-8DBB-0738CCC2BD17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7B6C-ADF7-4ADE-BB8A-B6A5313C191F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3F43-8AB5-43D1-9AC4-8BC0BC5AD4A1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6A8D-CE13-47C4-B8E1-952A37F75DBF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DB97-5FA2-4280-ADCB-A18D2128EA4E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77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210-0872-4B33-A939-F7433A238A34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1F65-882C-4FFE-A8A9-804296D2B333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C2E3-F218-40B8-9F7E-93DAC8F9D2FB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8AAD77-4000-4FFF-9A54-F22FC74CC7C0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27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1AD235-46FD-4A5E-8DE2-B55800DE6384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54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9552E-7D18-4E4B-A0E6-BC3191993AC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1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2327-1B8A-4526-9F53-5B4C2B1A5C4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18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F1DA-AF37-4D33-95C8-EAAFDF35A6C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3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DFA76-0410-4EB2-A630-DA3EEBC127A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90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08364-6B6C-4685-86EB-0329EEAECEE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4C4-DB2D-4C4F-BC08-0BFD16B90F96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97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D9E5-3815-42F9-A700-C088B81D4D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2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2CF9-C46A-48D3-82E1-E7520F8DBF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1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7E52-28B4-4172-B227-64C5F9EE249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8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89AEB-9CC9-49F5-93C4-EAE68D6D595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1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FCDE-B446-4EBD-896B-702F8374A14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6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C1D8-9345-409F-881A-0B320286600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EE7C-CAA1-4DF6-BCAA-B86C695731DB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90F2E-ACAE-4E44-8DBB-0738CCC2BD17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4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7B6C-ADF7-4ADE-BB8A-B6A5313C191F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0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3F43-8AB5-43D1-9AC4-8BC0BC5AD4A1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7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6A8D-CE13-47C4-B8E1-952A37F75DBF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6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210-0872-4B33-A939-F7433A238A34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6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566B30-F2F8-4B43-945F-1696772B5FCA}" type="slidenum">
              <a:rPr lang="en-US" altLang="ja-JP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566B30-F2F8-4B43-945F-1696772B5FCA}" type="slidenum">
              <a:rPr lang="en-US" altLang="ja-JP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D07AD8-9F96-4C23-8B65-7BDC27CE2259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6" Type="http://schemas.openxmlformats.org/officeDocument/2006/relationships/hyperlink" Target="file:///D:\Allfiles\&#25480;&#26989;24&#24180;\_&#23398;&#32722;&#24847;&#27442;&#12434;&#39640;&#12417;&#12427;&#23398;&#32722;&#25351;&#23566;\&#28508;&#22312;&#35352;&#25014;&#12392;&#12510;&#12452;&#12463;&#12525;&#12473;&#12486;&#12483;&#12503;\&#9679;&#28508;&#22312;&#35352;&#25014;&#30740;&#31350;&#12398;&#27010;&#35201;Ver01.PPT#-1,26,&#12288;&#12288;&#12288;&#65306;&#35211;&#12383;&#22238;&#25968;&#12398;&#21177;&#26524;&#12364;13&#36913;&#38291;&#24460;&#12391;&#12418;&#27531;&#12387;&#12390;&#12362;&#12426;&#12289;&#12373;&#12425;&#12395;&#12381;&#12398;&#21177;&#26524;&#12399;&#12289; 4&#36913;&#38291;&#65374;13&#36913;&#38291;&#26465;&#20214;&#12391;&#22793;&#21270;&#12375;&#12394;&#12356;" TargetMode="External"/><Relationship Id="rId5" Type="http://schemas.openxmlformats.org/officeDocument/2006/relationships/hyperlink" Target="../../../ART/OHP&#35611;&#28436;/&#12503;&#12524;&#12476;&#12531;&#26448;&#26009;/sound_experiment_tera_ueda_tomari(3&#20998;10&#31186;&#12354;&#12383;&#12426;&#12363;&#12425;&#12487;&#12514;).VOB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emf"/><Relationship Id="rId7" Type="http://schemas.microsoft.com/office/2007/relationships/hdphoto" Target="../media/hdphoto1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ja-JP" altLang="en-US" dirty="0"/>
              <a:t>文化が醸し出す思考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27103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岡山大学大学院教育学研究科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寺澤孝文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4834880" cy="576064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ea typeface="+mn-ea"/>
              </a:rPr>
              <a:t>常識を覆す新事実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512" y="2420888"/>
            <a:ext cx="5976342" cy="261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76225" indent="-276225" algn="just" eaLnBrk="1" hangingPunct="1"/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２ヵ月前に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１，２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度聴いた、</a:t>
            </a:r>
            <a:r>
              <a:rPr lang="ja-JP" altLang="en-US" sz="24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意味のないメロディーに対して、ある</a:t>
            </a:r>
            <a:r>
              <a:rPr lang="ja-JP" altLang="en-US" sz="24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反応</a:t>
            </a:r>
            <a:r>
              <a:rPr lang="ja-JP" altLang="en-US" sz="24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が劇的に増加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する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（上田・寺澤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[2008, 2010]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marL="276225" indent="-276225" eaLnBrk="1" hangingPunct="1"/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→</a:t>
            </a:r>
            <a:r>
              <a:rPr lang="ja-JP" altLang="en-US" sz="2000" i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大学の授</a:t>
            </a:r>
            <a:r>
              <a:rPr lang="ja-JP" altLang="en-US" sz="2000" i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業で簡単にデモ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：　「</a:t>
            </a:r>
            <a:r>
              <a:rPr lang="ja-JP" altLang="en-US" sz="2000" dirty="0" smtClean="0">
                <a:solidFill>
                  <a:srgbClr val="00B0F0"/>
                </a:solidFill>
                <a:latin typeface="ＭＳ Ｐゴシック"/>
                <a:ea typeface="ＭＳ Ｐゴシック"/>
              </a:rPr>
              <a:t>鳥肌が立った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」「</a:t>
            </a:r>
            <a:r>
              <a:rPr lang="ja-JP" altLang="en-US" sz="2000" dirty="0">
                <a:solidFill>
                  <a:srgbClr val="00B0F0"/>
                </a:solidFill>
                <a:latin typeface="ＭＳ Ｐゴシック"/>
                <a:ea typeface="ＭＳ Ｐゴシック"/>
              </a:rPr>
              <a:t>感動した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」「</a:t>
            </a:r>
            <a:r>
              <a:rPr lang="ja-JP" altLang="en-US" sz="2000" dirty="0">
                <a:solidFill>
                  <a:srgbClr val="00B0F0"/>
                </a:solidFill>
                <a:latin typeface="ＭＳ Ｐゴシック"/>
                <a:ea typeface="ＭＳ Ｐゴシック"/>
              </a:rPr>
              <a:t>信じられない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」という感想</a:t>
            </a:r>
            <a:endParaRPr lang="en-US" altLang="ja-JP" sz="2000" dirty="0" smtClean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marL="276225" indent="-276225" eaLnBrk="1" hangingPunct="1"/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◆</a:t>
            </a:r>
            <a:r>
              <a:rPr lang="ja-JP" altLang="en-US" sz="24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顔の線画を</a:t>
            </a:r>
            <a:r>
              <a:rPr lang="ja-JP" altLang="en-US" sz="24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見た回数の影響が</a:t>
            </a:r>
            <a:r>
              <a:rPr lang="en-US" altLang="ja-JP" sz="24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1,2</a:t>
            </a:r>
            <a:r>
              <a:rPr lang="ja-JP" altLang="en-US" sz="24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/>
                <a:ea typeface="ＭＳ Ｐゴシック"/>
              </a:rPr>
              <a:t>ヵ月後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に大きな効果として検出される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（西山・寺澤</a:t>
            </a:r>
            <a:r>
              <a:rPr lang="ja-JP" altLang="en-US" sz="12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［印刷中］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23850" y="836712"/>
            <a:ext cx="5976342" cy="1432048"/>
            <a:chOff x="323850" y="1268760"/>
            <a:chExt cx="8362950" cy="1008112"/>
          </a:xfrm>
        </p:grpSpPr>
        <p:sp>
          <p:nvSpPr>
            <p:cNvPr id="3" name="角丸四角形 2"/>
            <p:cNvSpPr/>
            <p:nvPr/>
          </p:nvSpPr>
          <p:spPr>
            <a:xfrm>
              <a:off x="323850" y="1268760"/>
              <a:ext cx="8362950" cy="1008112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95000">
                  <a:srgbClr val="FFFF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457200" y="1268760"/>
              <a:ext cx="8229600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2800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ＭＳ Ｐゴシック"/>
                </a:rPr>
                <a:t>人は、感覚情報が入力した瞬間にその情報を脳内に固定し、長期保持し、瞬時に再構成している</a:t>
              </a: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356379" y="110968"/>
            <a:ext cx="2750160" cy="646287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661248"/>
            <a:ext cx="3044464" cy="98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96875" y="5445224"/>
            <a:ext cx="5471269" cy="1323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/>
            <a:r>
              <a:rPr lang="ja-JP" altLang="en-US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日本</a:t>
            </a:r>
            <a:r>
              <a:rPr lang="ja-JP" altLang="en-US" sz="2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心理学の主要誌に掲載開始</a:t>
            </a:r>
            <a:endParaRPr lang="en-US" altLang="ja-JP" sz="20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/>
            <a:r>
              <a:rPr lang="ja-JP" altLang="en-US" sz="2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理論的に予測</a:t>
            </a:r>
            <a:r>
              <a:rPr lang="ja-JP" alt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、単語等の刺激でも同様に検出： 寺澤</a:t>
            </a:r>
            <a:r>
              <a:rPr lang="en-US" altLang="ja-JP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(1997, 2001), </a:t>
            </a:r>
            <a:r>
              <a:rPr lang="en-US" altLang="ja-JP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Terasawa</a:t>
            </a:r>
            <a:r>
              <a:rPr lang="en-US" altLang="ja-JP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(2005)</a:t>
            </a:r>
            <a:r>
              <a:rPr lang="ja-JP" alt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他</a:t>
            </a:r>
            <a:endParaRPr lang="en-US" altLang="ja-JP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/>
            <a:r>
              <a:rPr lang="ja-JP" alt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放送大学「記憶の心理学」で放映中</a:t>
            </a:r>
            <a:endParaRPr lang="en-US" altLang="ja-JP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図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63" y="235917"/>
            <a:ext cx="2174656" cy="5005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utoShape 3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979442" y="3212976"/>
            <a:ext cx="648097" cy="396081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" name="動作設定ボタン : ドキュメント 1">
            <a:hlinkClick r:id="rId6" action="ppaction://hlinkpres?slideindex=26&amp;slidetitle=　　　：見た回数の効果が13週間後でも残っており、さらにその効果は、 4週間～13週間条件で変化しない" highlightClick="1"/>
          </p:cNvPr>
          <p:cNvSpPr/>
          <p:nvPr/>
        </p:nvSpPr>
        <p:spPr>
          <a:xfrm>
            <a:off x="5076056" y="5027578"/>
            <a:ext cx="576064" cy="34563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 smtClean="0"/>
              <a:t>かなり以前の遭遇回数が</a:t>
            </a:r>
            <a:br>
              <a:rPr lang="ja-JP" altLang="en-US" sz="4000" dirty="0" smtClean="0"/>
            </a:br>
            <a:r>
              <a:rPr lang="en-US" altLang="ja-JP" sz="4000" dirty="0" smtClean="0"/>
              <a:t>【</a:t>
            </a:r>
            <a:r>
              <a:rPr lang="ja-JP" altLang="en-US" sz="4000" dirty="0" smtClean="0"/>
              <a:t>記憶判断</a:t>
            </a:r>
            <a:r>
              <a:rPr lang="en-US" altLang="ja-JP" sz="4000" dirty="0" smtClean="0"/>
              <a:t>】</a:t>
            </a:r>
            <a:r>
              <a:rPr lang="ja-JP" altLang="en-US" sz="4000" dirty="0" smtClean="0"/>
              <a:t>に影響を与える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25675"/>
            <a:ext cx="864235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4000" dirty="0" smtClean="0"/>
              <a:t>遭遇回数の効果が</a:t>
            </a:r>
            <a:br>
              <a:rPr lang="ja-JP" altLang="en-US" sz="4000" dirty="0" smtClean="0"/>
            </a:br>
            <a:r>
              <a:rPr lang="en-US" altLang="ja-JP" sz="4000" dirty="0" smtClean="0"/>
              <a:t>4</a:t>
            </a:r>
            <a:r>
              <a:rPr lang="ja-JP" altLang="en-US" sz="4000" dirty="0" smtClean="0"/>
              <a:t>週間～</a:t>
            </a:r>
            <a:r>
              <a:rPr lang="en-US" altLang="ja-JP" sz="4000" dirty="0" smtClean="0"/>
              <a:t>13</a:t>
            </a:r>
            <a:r>
              <a:rPr lang="ja-JP" altLang="en-US" sz="4000" dirty="0" smtClean="0"/>
              <a:t>週間条件で変化しない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49438"/>
            <a:ext cx="65547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24595" y="5949280"/>
            <a:ext cx="8167886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ea typeface="HG丸ｺﾞｼｯｸM-PRO" pitchFamily="50" charset="-128"/>
              </a:rPr>
              <a:t>詳細：西山めぐみ</a:t>
            </a:r>
            <a:r>
              <a:rPr lang="en-US" altLang="ja-JP" sz="2000" b="1" dirty="0">
                <a:solidFill>
                  <a:schemeClr val="bg1"/>
                </a:solidFill>
                <a:ea typeface="HG丸ｺﾞｼｯｸM-PRO" pitchFamily="50" charset="-128"/>
              </a:rPr>
              <a:t>(2009)</a:t>
            </a:r>
            <a:r>
              <a:rPr lang="ja-JP" altLang="en-US" sz="2000" b="1" dirty="0">
                <a:solidFill>
                  <a:schemeClr val="bg1"/>
                </a:solidFill>
                <a:ea typeface="HG丸ｺﾞｼｯｸM-PRO" pitchFamily="50" charset="-128"/>
              </a:rPr>
              <a:t>（卒業論文</a:t>
            </a:r>
            <a:r>
              <a:rPr lang="ja-JP" altLang="en-US" sz="2000" b="1" dirty="0" smtClean="0">
                <a:solidFill>
                  <a:schemeClr val="bg1"/>
                </a:solidFill>
                <a:ea typeface="HG丸ｺﾞｼｯｸM-PRO" pitchFamily="50" charset="-128"/>
              </a:rPr>
              <a:t>）</a:t>
            </a:r>
            <a:endParaRPr lang="en-US" altLang="ja-JP" sz="2000" b="1" dirty="0" smtClean="0">
              <a:solidFill>
                <a:schemeClr val="bg1"/>
              </a:solidFill>
              <a:ea typeface="HG丸ｺﾞｼｯｸM-PRO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ea typeface="HG丸ｺﾞｼｯｸM-PRO" pitchFamily="50" charset="-128"/>
              </a:rPr>
              <a:t>一部</a:t>
            </a:r>
            <a:r>
              <a:rPr lang="ja-JP" altLang="en-US" sz="2000" b="1" dirty="0">
                <a:solidFill>
                  <a:schemeClr val="bg1"/>
                </a:solidFill>
                <a:ea typeface="HG丸ｺﾞｼｯｸM-PRO" pitchFamily="50" charset="-128"/>
              </a:rPr>
              <a:t>が</a:t>
            </a:r>
            <a:r>
              <a:rPr lang="ja-JP" altLang="en-US" sz="2000" b="1" dirty="0" smtClean="0">
                <a:solidFill>
                  <a:schemeClr val="bg1"/>
                </a:solidFill>
                <a:ea typeface="HG丸ｺﾞｼｯｸM-PRO" pitchFamily="50" charset="-128"/>
              </a:rPr>
              <a:t>、西山・寺澤</a:t>
            </a:r>
            <a:r>
              <a:rPr lang="en-US" altLang="ja-JP" sz="2000" b="1" dirty="0" smtClean="0">
                <a:solidFill>
                  <a:schemeClr val="bg1"/>
                </a:solidFill>
                <a:ea typeface="HG丸ｺﾞｼｯｸM-PRO" pitchFamily="50" charset="-128"/>
              </a:rPr>
              <a:t>(2013)</a:t>
            </a:r>
            <a:r>
              <a:rPr lang="ja-JP" altLang="en-US" sz="2000" b="1" dirty="0" smtClean="0">
                <a:solidFill>
                  <a:schemeClr val="bg1"/>
                </a:solidFill>
                <a:ea typeface="HG丸ｺﾞｼｯｸM-PRO" pitchFamily="50" charset="-128"/>
              </a:rPr>
              <a:t>として間もなく掲載（心理学研究</a:t>
            </a:r>
            <a:r>
              <a:rPr lang="en-US" altLang="ja-JP" sz="2000" b="1" dirty="0" smtClean="0">
                <a:solidFill>
                  <a:schemeClr val="bg1"/>
                </a:solidFill>
                <a:ea typeface="HG丸ｺﾞｼｯｸM-PRO" pitchFamily="50" charset="-128"/>
              </a:rPr>
              <a:t>)</a:t>
            </a:r>
            <a:endParaRPr lang="ja-JP" altLang="en-US" sz="2000" b="1" dirty="0">
              <a:solidFill>
                <a:schemeClr val="bg1"/>
              </a:solidFill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3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1</a:t>
            </a:r>
            <a:r>
              <a:rPr lang="ja-JP" altLang="en-US" dirty="0" smtClean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か</a:t>
            </a:r>
            <a:r>
              <a:rPr lang="ja-JP" altLang="en-US" dirty="0" smtClean="0"/>
              <a:t>月</a:t>
            </a:r>
            <a:r>
              <a:rPr lang="ja-JP" altLang="en-US" dirty="0"/>
              <a:t>前</a:t>
            </a:r>
            <a:r>
              <a:rPr lang="ja-JP" altLang="en-US" dirty="0" smtClean="0"/>
              <a:t>に</a:t>
            </a:r>
            <a:r>
              <a:rPr lang="en-US" altLang="ja-JP" dirty="0"/>
              <a:t>2</a:t>
            </a:r>
            <a:r>
              <a:rPr lang="ja-JP" altLang="en-US" dirty="0" smtClean="0"/>
              <a:t>回ニオイを余分に嗅いだ経験の記憶が残っている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489981"/>
            <a:ext cx="6048672" cy="409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さらに、びっくりするような新事実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72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19338"/>
            <a:ext cx="9039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9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単純接触効果（</a:t>
            </a:r>
            <a:r>
              <a:rPr kumimoji="1" lang="en-US" altLang="ja-JP" dirty="0" smtClean="0"/>
              <a:t>Mere Exposure Effect)</a:t>
            </a:r>
            <a:r>
              <a:rPr kumimoji="1" lang="ja-JP" altLang="en-US" dirty="0" smtClean="0"/>
              <a:t>の長期持続性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見れば見るほど好きになる：短期間に連続して測定</a:t>
            </a:r>
            <a:endParaRPr kumimoji="1" lang="en-US" altLang="ja-JP" dirty="0" smtClean="0"/>
          </a:p>
          <a:p>
            <a:r>
              <a:rPr lang="ja-JP" altLang="en-US" dirty="0" smtClean="0"/>
              <a:t>サブリミナル効果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/>
              <a:t>遭遇回数の効果</a:t>
            </a:r>
            <a:r>
              <a:rPr lang="ja-JP" altLang="en-US" dirty="0" smtClean="0"/>
              <a:t>が、想像を超えるインターバル後に検出される</a:t>
            </a:r>
            <a:endParaRPr lang="en-US" altLang="ja-JP" dirty="0" smtClean="0"/>
          </a:p>
          <a:p>
            <a:r>
              <a:rPr lang="ja-JP" altLang="en-US" dirty="0"/>
              <a:t>見れば見る</a:t>
            </a:r>
            <a:r>
              <a:rPr lang="ja-JP" altLang="en-US" dirty="0" smtClean="0"/>
              <a:t>ほど好き</a:t>
            </a:r>
            <a:r>
              <a:rPr lang="ja-JP" altLang="en-US" dirty="0"/>
              <a:t>になる</a:t>
            </a:r>
            <a:r>
              <a:rPr lang="ja-JP" altLang="en-US" dirty="0" smtClean="0"/>
              <a:t>、ではない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波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430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363"/>
            <a:ext cx="7848600" cy="854075"/>
          </a:xfrm>
        </p:spPr>
        <p:txBody>
          <a:bodyPr/>
          <a:lstStyle/>
          <a:p>
            <a:pPr eaLnBrk="1" hangingPunct="1"/>
            <a:r>
              <a:rPr lang="en-US" altLang="ja-JP" sz="3200" smtClean="0"/>
              <a:t>4</a:t>
            </a:r>
            <a:r>
              <a:rPr lang="ja-JP" altLang="en-US" sz="3200" smtClean="0"/>
              <a:t>ヶ月前の遭遇回数に対する好意度の変化</a:t>
            </a:r>
            <a:br>
              <a:rPr lang="ja-JP" altLang="en-US" sz="3200" smtClean="0"/>
            </a:br>
            <a:r>
              <a:rPr lang="ja-JP" altLang="en-US" sz="1800" b="1" smtClean="0">
                <a:solidFill>
                  <a:schemeClr val="tx1"/>
                </a:solidFill>
              </a:rPr>
              <a:t>梶上・寺澤・原（</a:t>
            </a:r>
            <a:r>
              <a:rPr lang="en-US" altLang="ja-JP" sz="1800" b="1" smtClean="0">
                <a:solidFill>
                  <a:schemeClr val="tx1"/>
                </a:solidFill>
              </a:rPr>
              <a:t>2002</a:t>
            </a:r>
            <a:r>
              <a:rPr lang="ja-JP" altLang="en-US" sz="1800" b="1" smtClean="0">
                <a:solidFill>
                  <a:schemeClr val="tx1"/>
                </a:solidFill>
              </a:rPr>
              <a:t>）　日本心理学会第</a:t>
            </a:r>
            <a:r>
              <a:rPr lang="en-US" altLang="ja-JP" sz="1800" b="1" smtClean="0">
                <a:solidFill>
                  <a:schemeClr val="tx1"/>
                </a:solidFill>
              </a:rPr>
              <a:t>66</a:t>
            </a:r>
            <a:r>
              <a:rPr lang="ja-JP" altLang="en-US" sz="1800" b="1" smtClean="0">
                <a:solidFill>
                  <a:schemeClr val="tx1"/>
                </a:solidFill>
              </a:rPr>
              <a:t>回大会発表論文集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247775"/>
            <a:ext cx="6934200" cy="506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38475" y="2309813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2725" y="6391275"/>
            <a:ext cx="84582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ea typeface="HG丸ｺﾞｼｯｸM-PRO" pitchFamily="50" charset="-128"/>
              </a:rPr>
              <a:t>森敏昭（編著）　</a:t>
            </a:r>
            <a:r>
              <a:rPr lang="en-US" altLang="ja-JP" b="1" dirty="0">
                <a:solidFill>
                  <a:schemeClr val="bg1"/>
                </a:solidFill>
                <a:ea typeface="HG丸ｺﾞｼｯｸM-PRO" pitchFamily="50" charset="-128"/>
              </a:rPr>
              <a:t>2001</a:t>
            </a:r>
            <a:r>
              <a:rPr lang="ja-JP" altLang="en-US" b="1" dirty="0">
                <a:solidFill>
                  <a:schemeClr val="bg1"/>
                </a:solidFill>
                <a:ea typeface="HG丸ｺﾞｼｯｸM-PRO" pitchFamily="50" charset="-128"/>
              </a:rPr>
              <a:t>　おも</a:t>
            </a:r>
            <a:r>
              <a:rPr lang="ja-JP" altLang="en-US" b="1" dirty="0" err="1">
                <a:solidFill>
                  <a:schemeClr val="bg1"/>
                </a:solidFill>
                <a:ea typeface="HG丸ｺﾞｼｯｸM-PRO" pitchFamily="50" charset="-128"/>
              </a:rPr>
              <a:t>しろ記億の</a:t>
            </a:r>
            <a:r>
              <a:rPr lang="ja-JP" altLang="en-US" b="1" dirty="0">
                <a:solidFill>
                  <a:schemeClr val="bg1"/>
                </a:solidFill>
                <a:ea typeface="HG丸ｺﾞｼｯｸM-PRO" pitchFamily="50" charset="-128"/>
              </a:rPr>
              <a:t>ラボラトリー　北大路書房　参照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440738" y="6308725"/>
            <a:ext cx="7032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50000"/>
              </a:spcBef>
            </a:pPr>
            <a:fld id="{0C85C253-CB6B-4B9C-B42E-7042A954551D}" type="slidenum">
              <a:rPr lang="en-US" altLang="ja-JP" sz="2400">
                <a:solidFill>
                  <a:schemeClr val="tx2"/>
                </a:solidFill>
                <a:latin typeface="Times New Roman" pitchFamily="18" charset="0"/>
                <a:ea typeface="HG丸ｺﾞｼｯｸM-PRO" pitchFamily="50" charset="-128"/>
              </a:rPr>
              <a:pPr algn="ctr" eaLnBrk="1" hangingPunct="1">
                <a:lnSpc>
                  <a:spcPts val="3600"/>
                </a:lnSpc>
                <a:spcBef>
                  <a:spcPct val="50000"/>
                </a:spcBef>
              </a:pPr>
              <a:t>17</a:t>
            </a:fld>
            <a:endParaRPr lang="en-US" altLang="ja-JP" sz="2400">
              <a:solidFill>
                <a:schemeClr val="tx2"/>
              </a:solidFill>
              <a:latin typeface="Times New Roman" pitchFamily="18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1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絵を見た回数の効果が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週間後の好き嫌いを変化させる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289794"/>
            <a:ext cx="4608186" cy="3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7" y="1628800"/>
            <a:ext cx="49339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364502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寺澤・秋山・原（２０００）</a:t>
            </a:r>
            <a:endParaRPr kumimoji="1" lang="en-US" altLang="ja-JP" dirty="0" smtClean="0"/>
          </a:p>
          <a:p>
            <a:r>
              <a:rPr lang="ja-JP" altLang="ja-JP" dirty="0"/>
              <a:t>日本心理学会第</a:t>
            </a:r>
            <a:r>
              <a:rPr lang="en-US" altLang="ja-JP" dirty="0"/>
              <a:t>64</a:t>
            </a:r>
            <a:r>
              <a:rPr lang="ja-JP" altLang="ja-JP" dirty="0"/>
              <a:t>回大会発表論文集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5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8680"/>
            <a:ext cx="7315200" cy="11540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/>
              <a:t>4</a:t>
            </a:r>
            <a:r>
              <a:rPr lang="ja-JP" altLang="en-US" sz="4000" dirty="0" smtClean="0"/>
              <a:t>週間前の遭遇回数が</a:t>
            </a:r>
            <a:br>
              <a:rPr lang="ja-JP" altLang="en-US" sz="4000" dirty="0" smtClean="0"/>
            </a:br>
            <a:r>
              <a:rPr lang="ja-JP" altLang="en-US" sz="4000" dirty="0" smtClean="0"/>
              <a:t>好き嫌いに影響を与える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0580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03350" y="6165850"/>
            <a:ext cx="681037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000" b="1">
                <a:solidFill>
                  <a:schemeClr val="bg1"/>
                </a:solidFill>
                <a:ea typeface="HG丸ｺﾞｼｯｸM-PRO" pitchFamily="50" charset="-128"/>
              </a:rPr>
              <a:t>詳細：西山めぐみ</a:t>
            </a:r>
            <a:r>
              <a:rPr lang="en-US" altLang="ja-JP" sz="2000" b="1">
                <a:solidFill>
                  <a:schemeClr val="bg1"/>
                </a:solidFill>
                <a:ea typeface="HG丸ｺﾞｼｯｸM-PRO" pitchFamily="50" charset="-128"/>
              </a:rPr>
              <a:t>(2009)</a:t>
            </a:r>
            <a:r>
              <a:rPr lang="ja-JP" altLang="en-US" sz="2000" b="1">
                <a:solidFill>
                  <a:schemeClr val="bg1"/>
                </a:solidFill>
                <a:ea typeface="HG丸ｺﾞｼｯｸM-PRO" pitchFamily="50" charset="-128"/>
              </a:rPr>
              <a:t>（卒業論文）</a:t>
            </a:r>
          </a:p>
        </p:txBody>
      </p:sp>
    </p:spTree>
    <p:extLst>
      <p:ext uri="{BB962C8B-B14F-4D97-AF65-F5344CB8AC3E}">
        <p14:creationId xmlns:p14="http://schemas.microsoft.com/office/powerpoint/2010/main" val="3923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8935"/>
            <a:ext cx="8229600" cy="1139825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自覚できない学習の効果の積み重ねを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世界</a:t>
            </a:r>
            <a:r>
              <a:rPr lang="ja-JP" altLang="en-US" sz="3200" dirty="0"/>
              <a:t>で初めて</a:t>
            </a:r>
            <a:r>
              <a:rPr lang="ja-JP" altLang="en-US" sz="3200" dirty="0">
                <a:solidFill>
                  <a:srgbClr val="FF0000"/>
                </a:solidFill>
              </a:rPr>
              <a:t>個別に</a:t>
            </a:r>
            <a:r>
              <a:rPr lang="ja-JP" altLang="en-US" sz="3200" dirty="0" smtClean="0"/>
              <a:t>可視化、実用化も</a:t>
            </a:r>
            <a:endParaRPr lang="ja-JP" altLang="en-US" sz="3200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8" y="1412776"/>
            <a:ext cx="2446560" cy="21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51" y="1412776"/>
            <a:ext cx="2446560" cy="21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01" y="1412776"/>
            <a:ext cx="2446560" cy="21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403152" y="3533343"/>
            <a:ext cx="12239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028700" algn="ctr"/>
                <a:tab pos="2857500" algn="ctr"/>
                <a:tab pos="4572000" algn="ctr"/>
              </a:tabLst>
            </a:pPr>
            <a:r>
              <a:rPr lang="ja-JP" altLang="en-US" sz="1600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児童Ａ</a:t>
            </a:r>
            <a:endParaRPr lang="ja-JP" altLang="en-US" sz="1600" dirty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066977" y="3530168"/>
            <a:ext cx="1079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028700" algn="ctr"/>
                <a:tab pos="2857500" algn="ctr"/>
                <a:tab pos="4572000" algn="ctr"/>
              </a:tabLst>
            </a:pPr>
            <a:r>
              <a:rPr lang="ja-JP" altLang="en-US" sz="160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児童Ｂ</a:t>
            </a:r>
            <a:endParaRPr lang="ja-JP" altLang="en-US" sz="160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803827" y="3533343"/>
            <a:ext cx="10810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028700" algn="ctr"/>
                <a:tab pos="2857500" algn="ctr"/>
                <a:tab pos="4572000" algn="ctr"/>
              </a:tabLst>
            </a:pPr>
            <a:r>
              <a:rPr lang="ja-JP" altLang="en-US" sz="160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児童Ｃ</a:t>
            </a:r>
            <a:endParaRPr lang="ja-JP" altLang="en-US" sz="160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58344" y="3789040"/>
            <a:ext cx="5549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3</a:t>
            </a:r>
            <a:r>
              <a:rPr lang="ja-JP" altLang="en-US" sz="1600" dirty="0"/>
              <a:t>人の小学生の漢字の読みドリルの客観テストの成績</a:t>
            </a:r>
          </a:p>
        </p:txBody>
      </p:sp>
      <p:pic>
        <p:nvPicPr>
          <p:cNvPr id="3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1779"/>
            <a:ext cx="2507551" cy="20902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6" name="Picture 7" descr="S-S-0004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82186"/>
            <a:ext cx="1782727" cy="13370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7" name="Picture 6" descr="S-B-0004"/>
          <p:cNvPicPr/>
          <p:nvPr/>
        </p:nvPicPr>
        <p:blipFill>
          <a:blip r:embed="rId8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38" y="4782186"/>
            <a:ext cx="1784208" cy="13370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8" name="Picture 3"/>
          <p:cNvPicPr/>
          <p:nvPr/>
        </p:nvPicPr>
        <p:blipFill>
          <a:blip r:embed="rId9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45" y="4781419"/>
            <a:ext cx="1791611" cy="134148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正方形/長方形 6"/>
          <p:cNvSpPr/>
          <p:nvPr/>
        </p:nvSpPr>
        <p:spPr>
          <a:xfrm>
            <a:off x="1188295" y="4268795"/>
            <a:ext cx="2231577" cy="70788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b="1" kern="100" dirty="0" smtClean="0">
                <a:solidFill>
                  <a:srgbClr val="C00000"/>
                </a:solidFill>
                <a:latin typeface="+mn-ea"/>
                <a:cs typeface="Times New Roman"/>
              </a:rPr>
              <a:t>NINTENDO </a:t>
            </a:r>
            <a:r>
              <a:rPr lang="en-US" altLang="ja-JP" sz="2000" b="1" kern="100" dirty="0">
                <a:solidFill>
                  <a:srgbClr val="C00000"/>
                </a:solidFill>
                <a:latin typeface="+mn-ea"/>
                <a:cs typeface="Times New Roman"/>
              </a:rPr>
              <a:t>DS</a:t>
            </a:r>
            <a:r>
              <a:rPr lang="ja-JP" altLang="ja-JP" sz="2000" b="1" kern="100" dirty="0">
                <a:solidFill>
                  <a:srgbClr val="C00000"/>
                </a:solidFill>
                <a:latin typeface="+mn-ea"/>
                <a:cs typeface="Times New Roman"/>
              </a:rPr>
              <a:t>用ソフトに実装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635896" y="4293096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個人の実力の積み重ねを可視化</a:t>
            </a:r>
            <a:endParaRPr lang="ja-JP" altLang="ja-JP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角丸四角形吹き出し 43"/>
          <p:cNvSpPr/>
          <p:nvPr/>
        </p:nvSpPr>
        <p:spPr>
          <a:xfrm>
            <a:off x="7852270" y="3501008"/>
            <a:ext cx="1184226" cy="663903"/>
          </a:xfrm>
          <a:prstGeom prst="wedgeRoundRectCallout">
            <a:avLst>
              <a:gd name="adj1" fmla="val -39764"/>
              <a:gd name="adj2" fmla="val 99160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世界</a:t>
            </a:r>
            <a:r>
              <a:rPr lang="ja-JP" sz="1600" b="1" kern="100" dirty="0" smtClean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初</a:t>
            </a:r>
            <a:r>
              <a:rPr lang="ja-JP" altLang="en-US" sz="1600" b="1" kern="100" dirty="0" smtClean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で</a:t>
            </a:r>
            <a:endParaRPr lang="en-US" altLang="ja-JP" sz="1600" b="1" kern="100" dirty="0" smtClean="0">
              <a:solidFill>
                <a:srgbClr val="000000"/>
              </a:solidFill>
              <a:effectLst/>
              <a:ea typeface="ＭＳ 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sz="1600" b="1" kern="100" dirty="0" smtClean="0">
                <a:solidFill>
                  <a:srgbClr val="000000"/>
                </a:solidFill>
                <a:effectLst/>
                <a:ea typeface="ＭＳ ゴシック"/>
                <a:cs typeface="Times New Roman"/>
              </a:rPr>
              <a:t>世界唯一</a:t>
            </a:r>
            <a:endParaRPr lang="ja-JP" sz="160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126496" y="6165304"/>
            <a:ext cx="554996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kern="100" dirty="0">
                <a:solidFill>
                  <a:schemeClr val="bg1"/>
                </a:solidFill>
                <a:latin typeface="+mn-ea"/>
                <a:cs typeface="Times New Roman"/>
              </a:rPr>
              <a:t>3</a:t>
            </a:r>
            <a:r>
              <a:rPr lang="ja-JP" altLang="en-US" b="1" kern="100" dirty="0">
                <a:solidFill>
                  <a:schemeClr val="bg1"/>
                </a:solidFill>
                <a:latin typeface="+mn-ea"/>
                <a:cs typeface="Times New Roman"/>
              </a:rPr>
              <a:t>名の麻布高校生のデータ</a:t>
            </a:r>
            <a:endParaRPr lang="en-US" altLang="ja-JP" b="1" kern="100" dirty="0">
              <a:solidFill>
                <a:schemeClr val="bg1"/>
              </a:solidFill>
              <a:latin typeface="+mn-ea"/>
              <a:cs typeface="Times New Roman"/>
            </a:endParaRPr>
          </a:p>
          <a:p>
            <a:pPr algn="ctr"/>
            <a:r>
              <a:rPr lang="ja-JP" altLang="en-US" b="1" kern="100" dirty="0">
                <a:solidFill>
                  <a:schemeClr val="bg1"/>
                </a:solidFill>
                <a:latin typeface="+mn-ea"/>
                <a:cs typeface="Times New Roman"/>
              </a:rPr>
              <a:t>→個別に学習完了の時期を予測することも</a:t>
            </a:r>
            <a:r>
              <a:rPr lang="ja-JP" altLang="en-US" b="1" kern="100" dirty="0" smtClean="0">
                <a:solidFill>
                  <a:schemeClr val="bg1"/>
                </a:solidFill>
                <a:latin typeface="+mn-ea"/>
                <a:cs typeface="Times New Roman"/>
              </a:rPr>
              <a:t>可能</a:t>
            </a:r>
            <a:endParaRPr lang="ja-JP" altLang="en-US" b="1" kern="100" dirty="0">
              <a:solidFill>
                <a:schemeClr val="bg1"/>
              </a:solidFill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817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全ては理論から予測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18013" y="593725"/>
            <a:ext cx="2622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smtClean="0">
                <a:solidFill>
                  <a:srgbClr val="000000"/>
                </a:solidFill>
                <a:latin typeface="Times New Roman" pitchFamily="18" charset="0"/>
              </a:rPr>
              <a:t>The slots (S1, S2, S3 . . ) corresponds to inlets of information from all receptors and physical information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416425" y="1035050"/>
            <a:ext cx="2624138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Receptor axis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41642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50373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591050" y="1522413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67995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76726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85457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94188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02920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511651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520541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529272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537845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46576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55307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564038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727700" y="1522413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81660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590391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99122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07853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16743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625475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634206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642937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51668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660400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6691313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6778625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6865938" y="15224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6953250" y="15224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4416425" y="169703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4503738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4591050" y="169703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679950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76726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4854575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4941888" y="1697038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029200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511651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520541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5292725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5378450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46576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29" name="Rectangle 49"/>
          <p:cNvSpPr>
            <a:spLocks noChangeArrowheads="1"/>
          </p:cNvSpPr>
          <p:nvPr/>
        </p:nvSpPr>
        <p:spPr bwMode="auto">
          <a:xfrm>
            <a:off x="5553075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5640388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5727700" y="169703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816600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590391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991225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078538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167438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6254750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34206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6429375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6516688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6604000" y="169703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6691313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6778625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6865938" y="16970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5" name="Rectangle 65"/>
          <p:cNvSpPr>
            <a:spLocks noChangeArrowheads="1"/>
          </p:cNvSpPr>
          <p:nvPr/>
        </p:nvSpPr>
        <p:spPr bwMode="auto">
          <a:xfrm>
            <a:off x="6953250" y="16970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4416425" y="1871663"/>
            <a:ext cx="87313" cy="1762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4503738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4591050" y="1871663"/>
            <a:ext cx="88900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4679950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4767263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4854575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4941888" y="1871663"/>
            <a:ext cx="87312" cy="1762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5029200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5116513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5205413" y="1871663"/>
            <a:ext cx="87312" cy="1762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5292725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5378450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5465763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5553075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5640388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5727700" y="1871663"/>
            <a:ext cx="88900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5816600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3" name="Rectangle 83"/>
          <p:cNvSpPr>
            <a:spLocks noChangeArrowheads="1"/>
          </p:cNvSpPr>
          <p:nvPr/>
        </p:nvSpPr>
        <p:spPr bwMode="auto">
          <a:xfrm>
            <a:off x="5903913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4" name="Rectangle 84"/>
          <p:cNvSpPr>
            <a:spLocks noChangeArrowheads="1"/>
          </p:cNvSpPr>
          <p:nvPr/>
        </p:nvSpPr>
        <p:spPr bwMode="auto">
          <a:xfrm>
            <a:off x="5991225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5" name="Rectangle 85"/>
          <p:cNvSpPr>
            <a:spLocks noChangeArrowheads="1"/>
          </p:cNvSpPr>
          <p:nvPr/>
        </p:nvSpPr>
        <p:spPr bwMode="auto">
          <a:xfrm>
            <a:off x="6078538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6" name="Rectangle 86"/>
          <p:cNvSpPr>
            <a:spLocks noChangeArrowheads="1"/>
          </p:cNvSpPr>
          <p:nvPr/>
        </p:nvSpPr>
        <p:spPr bwMode="auto">
          <a:xfrm>
            <a:off x="6167438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6254750" y="1871663"/>
            <a:ext cx="87313" cy="1762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8" name="Rectangle 88"/>
          <p:cNvSpPr>
            <a:spLocks noChangeArrowheads="1"/>
          </p:cNvSpPr>
          <p:nvPr/>
        </p:nvSpPr>
        <p:spPr bwMode="auto">
          <a:xfrm>
            <a:off x="6342063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69" name="Rectangle 89"/>
          <p:cNvSpPr>
            <a:spLocks noChangeArrowheads="1"/>
          </p:cNvSpPr>
          <p:nvPr/>
        </p:nvSpPr>
        <p:spPr bwMode="auto">
          <a:xfrm>
            <a:off x="6429375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0" name="Rectangle 90"/>
          <p:cNvSpPr>
            <a:spLocks noChangeArrowheads="1"/>
          </p:cNvSpPr>
          <p:nvPr/>
        </p:nvSpPr>
        <p:spPr bwMode="auto">
          <a:xfrm>
            <a:off x="6516688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6604000" y="1871663"/>
            <a:ext cx="87313" cy="1762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6691313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3" name="Rectangle 93"/>
          <p:cNvSpPr>
            <a:spLocks noChangeArrowheads="1"/>
          </p:cNvSpPr>
          <p:nvPr/>
        </p:nvSpPr>
        <p:spPr bwMode="auto">
          <a:xfrm>
            <a:off x="6778625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865938" y="18716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6953250" y="18716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6" name="Rectangle 96"/>
          <p:cNvSpPr>
            <a:spLocks noChangeArrowheads="1"/>
          </p:cNvSpPr>
          <p:nvPr/>
        </p:nvSpPr>
        <p:spPr bwMode="auto">
          <a:xfrm>
            <a:off x="4416425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7" name="Rectangle 97"/>
          <p:cNvSpPr>
            <a:spLocks noChangeArrowheads="1"/>
          </p:cNvSpPr>
          <p:nvPr/>
        </p:nvSpPr>
        <p:spPr bwMode="auto">
          <a:xfrm>
            <a:off x="4503738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8" name="Rectangle 98"/>
          <p:cNvSpPr>
            <a:spLocks noChangeArrowheads="1"/>
          </p:cNvSpPr>
          <p:nvPr/>
        </p:nvSpPr>
        <p:spPr bwMode="auto">
          <a:xfrm>
            <a:off x="4591050" y="2047875"/>
            <a:ext cx="88900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79" name="Rectangle 99"/>
          <p:cNvSpPr>
            <a:spLocks noChangeArrowheads="1"/>
          </p:cNvSpPr>
          <p:nvPr/>
        </p:nvSpPr>
        <p:spPr bwMode="auto">
          <a:xfrm>
            <a:off x="467995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0" name="Rectangle 100"/>
          <p:cNvSpPr>
            <a:spLocks noChangeArrowheads="1"/>
          </p:cNvSpPr>
          <p:nvPr/>
        </p:nvSpPr>
        <p:spPr bwMode="auto">
          <a:xfrm>
            <a:off x="476726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1" name="Rectangle 101"/>
          <p:cNvSpPr>
            <a:spLocks noChangeArrowheads="1"/>
          </p:cNvSpPr>
          <p:nvPr/>
        </p:nvSpPr>
        <p:spPr bwMode="auto">
          <a:xfrm>
            <a:off x="4854575" y="204787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2" name="Rectangle 102"/>
          <p:cNvSpPr>
            <a:spLocks noChangeArrowheads="1"/>
          </p:cNvSpPr>
          <p:nvPr/>
        </p:nvSpPr>
        <p:spPr bwMode="auto">
          <a:xfrm>
            <a:off x="4941888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502920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511651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520541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5292725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537845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8" name="Rectangle 108"/>
          <p:cNvSpPr>
            <a:spLocks noChangeArrowheads="1"/>
          </p:cNvSpPr>
          <p:nvPr/>
        </p:nvSpPr>
        <p:spPr bwMode="auto">
          <a:xfrm>
            <a:off x="546576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89" name="Rectangle 109"/>
          <p:cNvSpPr>
            <a:spLocks noChangeArrowheads="1"/>
          </p:cNvSpPr>
          <p:nvPr/>
        </p:nvSpPr>
        <p:spPr bwMode="auto">
          <a:xfrm>
            <a:off x="5553075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0" name="Rectangle 110"/>
          <p:cNvSpPr>
            <a:spLocks noChangeArrowheads="1"/>
          </p:cNvSpPr>
          <p:nvPr/>
        </p:nvSpPr>
        <p:spPr bwMode="auto">
          <a:xfrm>
            <a:off x="5640388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1" name="Rectangle 111"/>
          <p:cNvSpPr>
            <a:spLocks noChangeArrowheads="1"/>
          </p:cNvSpPr>
          <p:nvPr/>
        </p:nvSpPr>
        <p:spPr bwMode="auto">
          <a:xfrm>
            <a:off x="5727700" y="204787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2" name="Rectangle 112"/>
          <p:cNvSpPr>
            <a:spLocks noChangeArrowheads="1"/>
          </p:cNvSpPr>
          <p:nvPr/>
        </p:nvSpPr>
        <p:spPr bwMode="auto">
          <a:xfrm>
            <a:off x="581660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3" name="Rectangle 113"/>
          <p:cNvSpPr>
            <a:spLocks noChangeArrowheads="1"/>
          </p:cNvSpPr>
          <p:nvPr/>
        </p:nvSpPr>
        <p:spPr bwMode="auto">
          <a:xfrm>
            <a:off x="590391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4" name="Rectangle 114"/>
          <p:cNvSpPr>
            <a:spLocks noChangeArrowheads="1"/>
          </p:cNvSpPr>
          <p:nvPr/>
        </p:nvSpPr>
        <p:spPr bwMode="auto">
          <a:xfrm>
            <a:off x="5991225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5" name="Rectangle 115"/>
          <p:cNvSpPr>
            <a:spLocks noChangeArrowheads="1"/>
          </p:cNvSpPr>
          <p:nvPr/>
        </p:nvSpPr>
        <p:spPr bwMode="auto">
          <a:xfrm>
            <a:off x="6078538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6" name="Rectangle 116"/>
          <p:cNvSpPr>
            <a:spLocks noChangeArrowheads="1"/>
          </p:cNvSpPr>
          <p:nvPr/>
        </p:nvSpPr>
        <p:spPr bwMode="auto">
          <a:xfrm>
            <a:off x="6167438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7" name="Rectangle 117"/>
          <p:cNvSpPr>
            <a:spLocks noChangeArrowheads="1"/>
          </p:cNvSpPr>
          <p:nvPr/>
        </p:nvSpPr>
        <p:spPr bwMode="auto">
          <a:xfrm>
            <a:off x="625475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8" name="Rectangle 118"/>
          <p:cNvSpPr>
            <a:spLocks noChangeArrowheads="1"/>
          </p:cNvSpPr>
          <p:nvPr/>
        </p:nvSpPr>
        <p:spPr bwMode="auto">
          <a:xfrm>
            <a:off x="634206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199" name="Rectangle 119"/>
          <p:cNvSpPr>
            <a:spLocks noChangeArrowheads="1"/>
          </p:cNvSpPr>
          <p:nvPr/>
        </p:nvSpPr>
        <p:spPr bwMode="auto">
          <a:xfrm>
            <a:off x="6429375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0" name="Rectangle 120"/>
          <p:cNvSpPr>
            <a:spLocks noChangeArrowheads="1"/>
          </p:cNvSpPr>
          <p:nvPr/>
        </p:nvSpPr>
        <p:spPr bwMode="auto">
          <a:xfrm>
            <a:off x="6516688" y="204787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1" name="Rectangle 121"/>
          <p:cNvSpPr>
            <a:spLocks noChangeArrowheads="1"/>
          </p:cNvSpPr>
          <p:nvPr/>
        </p:nvSpPr>
        <p:spPr bwMode="auto">
          <a:xfrm>
            <a:off x="660400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2" name="Rectangle 122"/>
          <p:cNvSpPr>
            <a:spLocks noChangeArrowheads="1"/>
          </p:cNvSpPr>
          <p:nvPr/>
        </p:nvSpPr>
        <p:spPr bwMode="auto">
          <a:xfrm>
            <a:off x="6691313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3" name="Rectangle 123"/>
          <p:cNvSpPr>
            <a:spLocks noChangeArrowheads="1"/>
          </p:cNvSpPr>
          <p:nvPr/>
        </p:nvSpPr>
        <p:spPr bwMode="auto">
          <a:xfrm>
            <a:off x="6778625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4" name="Rectangle 124"/>
          <p:cNvSpPr>
            <a:spLocks noChangeArrowheads="1"/>
          </p:cNvSpPr>
          <p:nvPr/>
        </p:nvSpPr>
        <p:spPr bwMode="auto">
          <a:xfrm>
            <a:off x="6865938" y="20478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5" name="Rectangle 125"/>
          <p:cNvSpPr>
            <a:spLocks noChangeArrowheads="1"/>
          </p:cNvSpPr>
          <p:nvPr/>
        </p:nvSpPr>
        <p:spPr bwMode="auto">
          <a:xfrm>
            <a:off x="6953250" y="20478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6" name="Rectangle 126"/>
          <p:cNvSpPr>
            <a:spLocks noChangeArrowheads="1"/>
          </p:cNvSpPr>
          <p:nvPr/>
        </p:nvSpPr>
        <p:spPr bwMode="auto">
          <a:xfrm>
            <a:off x="4416425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7" name="Rectangle 127"/>
          <p:cNvSpPr>
            <a:spLocks noChangeArrowheads="1"/>
          </p:cNvSpPr>
          <p:nvPr/>
        </p:nvSpPr>
        <p:spPr bwMode="auto">
          <a:xfrm>
            <a:off x="450373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8" name="Rectangle 128"/>
          <p:cNvSpPr>
            <a:spLocks noChangeArrowheads="1"/>
          </p:cNvSpPr>
          <p:nvPr/>
        </p:nvSpPr>
        <p:spPr bwMode="auto">
          <a:xfrm>
            <a:off x="4591050" y="222250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09" name="Rectangle 129"/>
          <p:cNvSpPr>
            <a:spLocks noChangeArrowheads="1"/>
          </p:cNvSpPr>
          <p:nvPr/>
        </p:nvSpPr>
        <p:spPr bwMode="auto">
          <a:xfrm>
            <a:off x="4679950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0" name="Rectangle 130"/>
          <p:cNvSpPr>
            <a:spLocks noChangeArrowheads="1"/>
          </p:cNvSpPr>
          <p:nvPr/>
        </p:nvSpPr>
        <p:spPr bwMode="auto">
          <a:xfrm>
            <a:off x="4767263" y="2222500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1" name="Rectangle 131"/>
          <p:cNvSpPr>
            <a:spLocks noChangeArrowheads="1"/>
          </p:cNvSpPr>
          <p:nvPr/>
        </p:nvSpPr>
        <p:spPr bwMode="auto">
          <a:xfrm>
            <a:off x="4854575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2" name="Rectangle 132"/>
          <p:cNvSpPr>
            <a:spLocks noChangeArrowheads="1"/>
          </p:cNvSpPr>
          <p:nvPr/>
        </p:nvSpPr>
        <p:spPr bwMode="auto">
          <a:xfrm>
            <a:off x="494188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3" name="Rectangle 133"/>
          <p:cNvSpPr>
            <a:spLocks noChangeArrowheads="1"/>
          </p:cNvSpPr>
          <p:nvPr/>
        </p:nvSpPr>
        <p:spPr bwMode="auto">
          <a:xfrm>
            <a:off x="5029200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4" name="Rectangle 134"/>
          <p:cNvSpPr>
            <a:spLocks noChangeArrowheads="1"/>
          </p:cNvSpPr>
          <p:nvPr/>
        </p:nvSpPr>
        <p:spPr bwMode="auto">
          <a:xfrm>
            <a:off x="5116513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5" name="Rectangle 135"/>
          <p:cNvSpPr>
            <a:spLocks noChangeArrowheads="1"/>
          </p:cNvSpPr>
          <p:nvPr/>
        </p:nvSpPr>
        <p:spPr bwMode="auto">
          <a:xfrm>
            <a:off x="5205413" y="2222500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6" name="Rectangle 136"/>
          <p:cNvSpPr>
            <a:spLocks noChangeArrowheads="1"/>
          </p:cNvSpPr>
          <p:nvPr/>
        </p:nvSpPr>
        <p:spPr bwMode="auto">
          <a:xfrm>
            <a:off x="5292725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7" name="Rectangle 137"/>
          <p:cNvSpPr>
            <a:spLocks noChangeArrowheads="1"/>
          </p:cNvSpPr>
          <p:nvPr/>
        </p:nvSpPr>
        <p:spPr bwMode="auto">
          <a:xfrm>
            <a:off x="5378450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8" name="Rectangle 138"/>
          <p:cNvSpPr>
            <a:spLocks noChangeArrowheads="1"/>
          </p:cNvSpPr>
          <p:nvPr/>
        </p:nvSpPr>
        <p:spPr bwMode="auto">
          <a:xfrm>
            <a:off x="5465763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19" name="Rectangle 139"/>
          <p:cNvSpPr>
            <a:spLocks noChangeArrowheads="1"/>
          </p:cNvSpPr>
          <p:nvPr/>
        </p:nvSpPr>
        <p:spPr bwMode="auto">
          <a:xfrm>
            <a:off x="5553075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0" name="Rectangle 140"/>
          <p:cNvSpPr>
            <a:spLocks noChangeArrowheads="1"/>
          </p:cNvSpPr>
          <p:nvPr/>
        </p:nvSpPr>
        <p:spPr bwMode="auto">
          <a:xfrm>
            <a:off x="564038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1" name="Rectangle 141"/>
          <p:cNvSpPr>
            <a:spLocks noChangeArrowheads="1"/>
          </p:cNvSpPr>
          <p:nvPr/>
        </p:nvSpPr>
        <p:spPr bwMode="auto">
          <a:xfrm>
            <a:off x="5727700" y="222250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2" name="Rectangle 142"/>
          <p:cNvSpPr>
            <a:spLocks noChangeArrowheads="1"/>
          </p:cNvSpPr>
          <p:nvPr/>
        </p:nvSpPr>
        <p:spPr bwMode="auto">
          <a:xfrm>
            <a:off x="5816600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3" name="Rectangle 143"/>
          <p:cNvSpPr>
            <a:spLocks noChangeArrowheads="1"/>
          </p:cNvSpPr>
          <p:nvPr/>
        </p:nvSpPr>
        <p:spPr bwMode="auto">
          <a:xfrm>
            <a:off x="5903913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4" name="Rectangle 144"/>
          <p:cNvSpPr>
            <a:spLocks noChangeArrowheads="1"/>
          </p:cNvSpPr>
          <p:nvPr/>
        </p:nvSpPr>
        <p:spPr bwMode="auto">
          <a:xfrm>
            <a:off x="5991225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5" name="Rectangle 145"/>
          <p:cNvSpPr>
            <a:spLocks noChangeArrowheads="1"/>
          </p:cNvSpPr>
          <p:nvPr/>
        </p:nvSpPr>
        <p:spPr bwMode="auto">
          <a:xfrm>
            <a:off x="607853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6" name="Rectangle 146"/>
          <p:cNvSpPr>
            <a:spLocks noChangeArrowheads="1"/>
          </p:cNvSpPr>
          <p:nvPr/>
        </p:nvSpPr>
        <p:spPr bwMode="auto">
          <a:xfrm>
            <a:off x="616743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7" name="Rectangle 147"/>
          <p:cNvSpPr>
            <a:spLocks noChangeArrowheads="1"/>
          </p:cNvSpPr>
          <p:nvPr/>
        </p:nvSpPr>
        <p:spPr bwMode="auto">
          <a:xfrm>
            <a:off x="6254750" y="222250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8" name="Rectangle 148"/>
          <p:cNvSpPr>
            <a:spLocks noChangeArrowheads="1"/>
          </p:cNvSpPr>
          <p:nvPr/>
        </p:nvSpPr>
        <p:spPr bwMode="auto">
          <a:xfrm>
            <a:off x="6342063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29" name="Rectangle 149"/>
          <p:cNvSpPr>
            <a:spLocks noChangeArrowheads="1"/>
          </p:cNvSpPr>
          <p:nvPr/>
        </p:nvSpPr>
        <p:spPr bwMode="auto">
          <a:xfrm>
            <a:off x="6429375" y="222250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0" name="Rectangle 150"/>
          <p:cNvSpPr>
            <a:spLocks noChangeArrowheads="1"/>
          </p:cNvSpPr>
          <p:nvPr/>
        </p:nvSpPr>
        <p:spPr bwMode="auto">
          <a:xfrm>
            <a:off x="651668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1" name="Rectangle 151"/>
          <p:cNvSpPr>
            <a:spLocks noChangeArrowheads="1"/>
          </p:cNvSpPr>
          <p:nvPr/>
        </p:nvSpPr>
        <p:spPr bwMode="auto">
          <a:xfrm>
            <a:off x="6604000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2" name="Rectangle 152"/>
          <p:cNvSpPr>
            <a:spLocks noChangeArrowheads="1"/>
          </p:cNvSpPr>
          <p:nvPr/>
        </p:nvSpPr>
        <p:spPr bwMode="auto">
          <a:xfrm>
            <a:off x="6691313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3" name="Rectangle 153"/>
          <p:cNvSpPr>
            <a:spLocks noChangeArrowheads="1"/>
          </p:cNvSpPr>
          <p:nvPr/>
        </p:nvSpPr>
        <p:spPr bwMode="auto">
          <a:xfrm>
            <a:off x="6778625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4" name="Rectangle 154"/>
          <p:cNvSpPr>
            <a:spLocks noChangeArrowheads="1"/>
          </p:cNvSpPr>
          <p:nvPr/>
        </p:nvSpPr>
        <p:spPr bwMode="auto">
          <a:xfrm>
            <a:off x="6865938" y="22225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5" name="Rectangle 155"/>
          <p:cNvSpPr>
            <a:spLocks noChangeArrowheads="1"/>
          </p:cNvSpPr>
          <p:nvPr/>
        </p:nvSpPr>
        <p:spPr bwMode="auto">
          <a:xfrm>
            <a:off x="6953250" y="22225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6" name="Rectangle 156"/>
          <p:cNvSpPr>
            <a:spLocks noChangeArrowheads="1"/>
          </p:cNvSpPr>
          <p:nvPr/>
        </p:nvSpPr>
        <p:spPr bwMode="auto">
          <a:xfrm>
            <a:off x="4416425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7" name="Rectangle 157"/>
          <p:cNvSpPr>
            <a:spLocks noChangeArrowheads="1"/>
          </p:cNvSpPr>
          <p:nvPr/>
        </p:nvSpPr>
        <p:spPr bwMode="auto">
          <a:xfrm>
            <a:off x="4503738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8" name="Rectangle 158"/>
          <p:cNvSpPr>
            <a:spLocks noChangeArrowheads="1"/>
          </p:cNvSpPr>
          <p:nvPr/>
        </p:nvSpPr>
        <p:spPr bwMode="auto">
          <a:xfrm>
            <a:off x="4591050" y="239712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39" name="Rectangle 159"/>
          <p:cNvSpPr>
            <a:spLocks noChangeArrowheads="1"/>
          </p:cNvSpPr>
          <p:nvPr/>
        </p:nvSpPr>
        <p:spPr bwMode="auto">
          <a:xfrm>
            <a:off x="467995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0" name="Rectangle 160"/>
          <p:cNvSpPr>
            <a:spLocks noChangeArrowheads="1"/>
          </p:cNvSpPr>
          <p:nvPr/>
        </p:nvSpPr>
        <p:spPr bwMode="auto">
          <a:xfrm>
            <a:off x="4767263" y="239712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1" name="Rectangle 161"/>
          <p:cNvSpPr>
            <a:spLocks noChangeArrowheads="1"/>
          </p:cNvSpPr>
          <p:nvPr/>
        </p:nvSpPr>
        <p:spPr bwMode="auto">
          <a:xfrm>
            <a:off x="4854575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2" name="Rectangle 162"/>
          <p:cNvSpPr>
            <a:spLocks noChangeArrowheads="1"/>
          </p:cNvSpPr>
          <p:nvPr/>
        </p:nvSpPr>
        <p:spPr bwMode="auto">
          <a:xfrm>
            <a:off x="4941888" y="239712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3" name="Rectangle 163"/>
          <p:cNvSpPr>
            <a:spLocks noChangeArrowheads="1"/>
          </p:cNvSpPr>
          <p:nvPr/>
        </p:nvSpPr>
        <p:spPr bwMode="auto">
          <a:xfrm>
            <a:off x="502920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4" name="Rectangle 164"/>
          <p:cNvSpPr>
            <a:spLocks noChangeArrowheads="1"/>
          </p:cNvSpPr>
          <p:nvPr/>
        </p:nvSpPr>
        <p:spPr bwMode="auto">
          <a:xfrm>
            <a:off x="5116513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5" name="Rectangle 165"/>
          <p:cNvSpPr>
            <a:spLocks noChangeArrowheads="1"/>
          </p:cNvSpPr>
          <p:nvPr/>
        </p:nvSpPr>
        <p:spPr bwMode="auto">
          <a:xfrm>
            <a:off x="5205413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6" name="Rectangle 166"/>
          <p:cNvSpPr>
            <a:spLocks noChangeArrowheads="1"/>
          </p:cNvSpPr>
          <p:nvPr/>
        </p:nvSpPr>
        <p:spPr bwMode="auto">
          <a:xfrm>
            <a:off x="5292725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7" name="Rectangle 167"/>
          <p:cNvSpPr>
            <a:spLocks noChangeArrowheads="1"/>
          </p:cNvSpPr>
          <p:nvPr/>
        </p:nvSpPr>
        <p:spPr bwMode="auto">
          <a:xfrm>
            <a:off x="537845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8" name="Rectangle 168"/>
          <p:cNvSpPr>
            <a:spLocks noChangeArrowheads="1"/>
          </p:cNvSpPr>
          <p:nvPr/>
        </p:nvSpPr>
        <p:spPr bwMode="auto">
          <a:xfrm>
            <a:off x="5465763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49" name="Rectangle 169"/>
          <p:cNvSpPr>
            <a:spLocks noChangeArrowheads="1"/>
          </p:cNvSpPr>
          <p:nvPr/>
        </p:nvSpPr>
        <p:spPr bwMode="auto">
          <a:xfrm>
            <a:off x="5553075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0" name="Rectangle 170"/>
          <p:cNvSpPr>
            <a:spLocks noChangeArrowheads="1"/>
          </p:cNvSpPr>
          <p:nvPr/>
        </p:nvSpPr>
        <p:spPr bwMode="auto">
          <a:xfrm>
            <a:off x="5640388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1" name="Rectangle 171"/>
          <p:cNvSpPr>
            <a:spLocks noChangeArrowheads="1"/>
          </p:cNvSpPr>
          <p:nvPr/>
        </p:nvSpPr>
        <p:spPr bwMode="auto">
          <a:xfrm>
            <a:off x="5727700" y="239712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2" name="Rectangle 172"/>
          <p:cNvSpPr>
            <a:spLocks noChangeArrowheads="1"/>
          </p:cNvSpPr>
          <p:nvPr/>
        </p:nvSpPr>
        <p:spPr bwMode="auto">
          <a:xfrm>
            <a:off x="581660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3" name="Rectangle 173"/>
          <p:cNvSpPr>
            <a:spLocks noChangeArrowheads="1"/>
          </p:cNvSpPr>
          <p:nvPr/>
        </p:nvSpPr>
        <p:spPr bwMode="auto">
          <a:xfrm>
            <a:off x="5903913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4" name="Rectangle 174"/>
          <p:cNvSpPr>
            <a:spLocks noChangeArrowheads="1"/>
          </p:cNvSpPr>
          <p:nvPr/>
        </p:nvSpPr>
        <p:spPr bwMode="auto">
          <a:xfrm>
            <a:off x="5991225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5" name="Rectangle 175"/>
          <p:cNvSpPr>
            <a:spLocks noChangeArrowheads="1"/>
          </p:cNvSpPr>
          <p:nvPr/>
        </p:nvSpPr>
        <p:spPr bwMode="auto">
          <a:xfrm>
            <a:off x="6078538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6" name="Rectangle 176"/>
          <p:cNvSpPr>
            <a:spLocks noChangeArrowheads="1"/>
          </p:cNvSpPr>
          <p:nvPr/>
        </p:nvSpPr>
        <p:spPr bwMode="auto">
          <a:xfrm>
            <a:off x="6167438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7" name="Rectangle 177"/>
          <p:cNvSpPr>
            <a:spLocks noChangeArrowheads="1"/>
          </p:cNvSpPr>
          <p:nvPr/>
        </p:nvSpPr>
        <p:spPr bwMode="auto">
          <a:xfrm>
            <a:off x="625475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8" name="Rectangle 178"/>
          <p:cNvSpPr>
            <a:spLocks noChangeArrowheads="1"/>
          </p:cNvSpPr>
          <p:nvPr/>
        </p:nvSpPr>
        <p:spPr bwMode="auto">
          <a:xfrm>
            <a:off x="6342063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59" name="Rectangle 179"/>
          <p:cNvSpPr>
            <a:spLocks noChangeArrowheads="1"/>
          </p:cNvSpPr>
          <p:nvPr/>
        </p:nvSpPr>
        <p:spPr bwMode="auto">
          <a:xfrm>
            <a:off x="6429375" y="239712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0" name="Rectangle 180"/>
          <p:cNvSpPr>
            <a:spLocks noChangeArrowheads="1"/>
          </p:cNvSpPr>
          <p:nvPr/>
        </p:nvSpPr>
        <p:spPr bwMode="auto">
          <a:xfrm>
            <a:off x="6516688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1" name="Rectangle 181"/>
          <p:cNvSpPr>
            <a:spLocks noChangeArrowheads="1"/>
          </p:cNvSpPr>
          <p:nvPr/>
        </p:nvSpPr>
        <p:spPr bwMode="auto">
          <a:xfrm>
            <a:off x="660400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2" name="Rectangle 182"/>
          <p:cNvSpPr>
            <a:spLocks noChangeArrowheads="1"/>
          </p:cNvSpPr>
          <p:nvPr/>
        </p:nvSpPr>
        <p:spPr bwMode="auto">
          <a:xfrm>
            <a:off x="6691313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3" name="Rectangle 183"/>
          <p:cNvSpPr>
            <a:spLocks noChangeArrowheads="1"/>
          </p:cNvSpPr>
          <p:nvPr/>
        </p:nvSpPr>
        <p:spPr bwMode="auto">
          <a:xfrm>
            <a:off x="6778625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4" name="Rectangle 184"/>
          <p:cNvSpPr>
            <a:spLocks noChangeArrowheads="1"/>
          </p:cNvSpPr>
          <p:nvPr/>
        </p:nvSpPr>
        <p:spPr bwMode="auto">
          <a:xfrm>
            <a:off x="6865938" y="23971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5" name="Rectangle 185"/>
          <p:cNvSpPr>
            <a:spLocks noChangeArrowheads="1"/>
          </p:cNvSpPr>
          <p:nvPr/>
        </p:nvSpPr>
        <p:spPr bwMode="auto">
          <a:xfrm>
            <a:off x="6953250" y="23971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6" name="Rectangle 186"/>
          <p:cNvSpPr>
            <a:spLocks noChangeArrowheads="1"/>
          </p:cNvSpPr>
          <p:nvPr/>
        </p:nvSpPr>
        <p:spPr bwMode="auto">
          <a:xfrm>
            <a:off x="441642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7" name="Rectangle 187"/>
          <p:cNvSpPr>
            <a:spLocks noChangeArrowheads="1"/>
          </p:cNvSpPr>
          <p:nvPr/>
        </p:nvSpPr>
        <p:spPr bwMode="auto">
          <a:xfrm>
            <a:off x="450373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8" name="Rectangle 188"/>
          <p:cNvSpPr>
            <a:spLocks noChangeArrowheads="1"/>
          </p:cNvSpPr>
          <p:nvPr/>
        </p:nvSpPr>
        <p:spPr bwMode="auto">
          <a:xfrm>
            <a:off x="4591050" y="257175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69" name="Rectangle 189"/>
          <p:cNvSpPr>
            <a:spLocks noChangeArrowheads="1"/>
          </p:cNvSpPr>
          <p:nvPr/>
        </p:nvSpPr>
        <p:spPr bwMode="auto">
          <a:xfrm>
            <a:off x="4679950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0" name="Rectangle 190"/>
          <p:cNvSpPr>
            <a:spLocks noChangeArrowheads="1"/>
          </p:cNvSpPr>
          <p:nvPr/>
        </p:nvSpPr>
        <p:spPr bwMode="auto">
          <a:xfrm>
            <a:off x="4767263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1" name="Rectangle 191"/>
          <p:cNvSpPr>
            <a:spLocks noChangeArrowheads="1"/>
          </p:cNvSpPr>
          <p:nvPr/>
        </p:nvSpPr>
        <p:spPr bwMode="auto">
          <a:xfrm>
            <a:off x="485457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2" name="Rectangle 192"/>
          <p:cNvSpPr>
            <a:spLocks noChangeArrowheads="1"/>
          </p:cNvSpPr>
          <p:nvPr/>
        </p:nvSpPr>
        <p:spPr bwMode="auto">
          <a:xfrm>
            <a:off x="494188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3" name="Rectangle 193"/>
          <p:cNvSpPr>
            <a:spLocks noChangeArrowheads="1"/>
          </p:cNvSpPr>
          <p:nvPr/>
        </p:nvSpPr>
        <p:spPr bwMode="auto">
          <a:xfrm>
            <a:off x="5029200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4" name="Rectangle 194"/>
          <p:cNvSpPr>
            <a:spLocks noChangeArrowheads="1"/>
          </p:cNvSpPr>
          <p:nvPr/>
        </p:nvSpPr>
        <p:spPr bwMode="auto">
          <a:xfrm>
            <a:off x="5116513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5" name="Rectangle 195"/>
          <p:cNvSpPr>
            <a:spLocks noChangeArrowheads="1"/>
          </p:cNvSpPr>
          <p:nvPr/>
        </p:nvSpPr>
        <p:spPr bwMode="auto">
          <a:xfrm>
            <a:off x="5205413" y="2571750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6" name="Rectangle 196"/>
          <p:cNvSpPr>
            <a:spLocks noChangeArrowheads="1"/>
          </p:cNvSpPr>
          <p:nvPr/>
        </p:nvSpPr>
        <p:spPr bwMode="auto">
          <a:xfrm>
            <a:off x="529272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7" name="Rectangle 197"/>
          <p:cNvSpPr>
            <a:spLocks noChangeArrowheads="1"/>
          </p:cNvSpPr>
          <p:nvPr/>
        </p:nvSpPr>
        <p:spPr bwMode="auto">
          <a:xfrm>
            <a:off x="5378450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8" name="Rectangle 198"/>
          <p:cNvSpPr>
            <a:spLocks noChangeArrowheads="1"/>
          </p:cNvSpPr>
          <p:nvPr/>
        </p:nvSpPr>
        <p:spPr bwMode="auto">
          <a:xfrm>
            <a:off x="5465763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79" name="Rectangle 199"/>
          <p:cNvSpPr>
            <a:spLocks noChangeArrowheads="1"/>
          </p:cNvSpPr>
          <p:nvPr/>
        </p:nvSpPr>
        <p:spPr bwMode="auto">
          <a:xfrm>
            <a:off x="555307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0" name="Rectangle 200"/>
          <p:cNvSpPr>
            <a:spLocks noChangeArrowheads="1"/>
          </p:cNvSpPr>
          <p:nvPr/>
        </p:nvSpPr>
        <p:spPr bwMode="auto">
          <a:xfrm>
            <a:off x="564038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1" name="Rectangle 201"/>
          <p:cNvSpPr>
            <a:spLocks noChangeArrowheads="1"/>
          </p:cNvSpPr>
          <p:nvPr/>
        </p:nvSpPr>
        <p:spPr bwMode="auto">
          <a:xfrm>
            <a:off x="5727700" y="257175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2" name="Rectangle 202"/>
          <p:cNvSpPr>
            <a:spLocks noChangeArrowheads="1"/>
          </p:cNvSpPr>
          <p:nvPr/>
        </p:nvSpPr>
        <p:spPr bwMode="auto">
          <a:xfrm>
            <a:off x="5816600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3" name="Rectangle 203"/>
          <p:cNvSpPr>
            <a:spLocks noChangeArrowheads="1"/>
          </p:cNvSpPr>
          <p:nvPr/>
        </p:nvSpPr>
        <p:spPr bwMode="auto">
          <a:xfrm>
            <a:off x="5903913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4" name="Rectangle 204"/>
          <p:cNvSpPr>
            <a:spLocks noChangeArrowheads="1"/>
          </p:cNvSpPr>
          <p:nvPr/>
        </p:nvSpPr>
        <p:spPr bwMode="auto">
          <a:xfrm>
            <a:off x="599122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5" name="Rectangle 205"/>
          <p:cNvSpPr>
            <a:spLocks noChangeArrowheads="1"/>
          </p:cNvSpPr>
          <p:nvPr/>
        </p:nvSpPr>
        <p:spPr bwMode="auto">
          <a:xfrm>
            <a:off x="607853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6" name="Rectangle 206"/>
          <p:cNvSpPr>
            <a:spLocks noChangeArrowheads="1"/>
          </p:cNvSpPr>
          <p:nvPr/>
        </p:nvSpPr>
        <p:spPr bwMode="auto">
          <a:xfrm>
            <a:off x="616743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7" name="Rectangle 207"/>
          <p:cNvSpPr>
            <a:spLocks noChangeArrowheads="1"/>
          </p:cNvSpPr>
          <p:nvPr/>
        </p:nvSpPr>
        <p:spPr bwMode="auto">
          <a:xfrm>
            <a:off x="6254750" y="257175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8" name="Rectangle 208"/>
          <p:cNvSpPr>
            <a:spLocks noChangeArrowheads="1"/>
          </p:cNvSpPr>
          <p:nvPr/>
        </p:nvSpPr>
        <p:spPr bwMode="auto">
          <a:xfrm>
            <a:off x="6342063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89" name="Rectangle 209"/>
          <p:cNvSpPr>
            <a:spLocks noChangeArrowheads="1"/>
          </p:cNvSpPr>
          <p:nvPr/>
        </p:nvSpPr>
        <p:spPr bwMode="auto">
          <a:xfrm>
            <a:off x="642937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0" name="Rectangle 210"/>
          <p:cNvSpPr>
            <a:spLocks noChangeArrowheads="1"/>
          </p:cNvSpPr>
          <p:nvPr/>
        </p:nvSpPr>
        <p:spPr bwMode="auto">
          <a:xfrm>
            <a:off x="651668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1" name="Rectangle 211"/>
          <p:cNvSpPr>
            <a:spLocks noChangeArrowheads="1"/>
          </p:cNvSpPr>
          <p:nvPr/>
        </p:nvSpPr>
        <p:spPr bwMode="auto">
          <a:xfrm>
            <a:off x="6604000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2" name="Rectangle 212"/>
          <p:cNvSpPr>
            <a:spLocks noChangeArrowheads="1"/>
          </p:cNvSpPr>
          <p:nvPr/>
        </p:nvSpPr>
        <p:spPr bwMode="auto">
          <a:xfrm>
            <a:off x="6691313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3" name="Rectangle 213"/>
          <p:cNvSpPr>
            <a:spLocks noChangeArrowheads="1"/>
          </p:cNvSpPr>
          <p:nvPr/>
        </p:nvSpPr>
        <p:spPr bwMode="auto">
          <a:xfrm>
            <a:off x="6778625" y="25717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4" name="Rectangle 214"/>
          <p:cNvSpPr>
            <a:spLocks noChangeArrowheads="1"/>
          </p:cNvSpPr>
          <p:nvPr/>
        </p:nvSpPr>
        <p:spPr bwMode="auto">
          <a:xfrm>
            <a:off x="6865938" y="25717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5" name="Rectangle 215"/>
          <p:cNvSpPr>
            <a:spLocks noChangeArrowheads="1"/>
          </p:cNvSpPr>
          <p:nvPr/>
        </p:nvSpPr>
        <p:spPr bwMode="auto">
          <a:xfrm>
            <a:off x="6953250" y="257175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6" name="Rectangle 216"/>
          <p:cNvSpPr>
            <a:spLocks noChangeArrowheads="1"/>
          </p:cNvSpPr>
          <p:nvPr/>
        </p:nvSpPr>
        <p:spPr bwMode="auto">
          <a:xfrm>
            <a:off x="441642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7" name="Rectangle 217"/>
          <p:cNvSpPr>
            <a:spLocks noChangeArrowheads="1"/>
          </p:cNvSpPr>
          <p:nvPr/>
        </p:nvSpPr>
        <p:spPr bwMode="auto">
          <a:xfrm>
            <a:off x="450373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8" name="Rectangle 218"/>
          <p:cNvSpPr>
            <a:spLocks noChangeArrowheads="1"/>
          </p:cNvSpPr>
          <p:nvPr/>
        </p:nvSpPr>
        <p:spPr bwMode="auto">
          <a:xfrm>
            <a:off x="4591050" y="274637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299" name="Rectangle 219"/>
          <p:cNvSpPr>
            <a:spLocks noChangeArrowheads="1"/>
          </p:cNvSpPr>
          <p:nvPr/>
        </p:nvSpPr>
        <p:spPr bwMode="auto">
          <a:xfrm>
            <a:off x="4679950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0" name="Rectangle 220"/>
          <p:cNvSpPr>
            <a:spLocks noChangeArrowheads="1"/>
          </p:cNvSpPr>
          <p:nvPr/>
        </p:nvSpPr>
        <p:spPr bwMode="auto">
          <a:xfrm>
            <a:off x="476726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1" name="Rectangle 221"/>
          <p:cNvSpPr>
            <a:spLocks noChangeArrowheads="1"/>
          </p:cNvSpPr>
          <p:nvPr/>
        </p:nvSpPr>
        <p:spPr bwMode="auto">
          <a:xfrm>
            <a:off x="485457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2" name="Rectangle 222"/>
          <p:cNvSpPr>
            <a:spLocks noChangeArrowheads="1"/>
          </p:cNvSpPr>
          <p:nvPr/>
        </p:nvSpPr>
        <p:spPr bwMode="auto">
          <a:xfrm>
            <a:off x="494188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3" name="Rectangle 223"/>
          <p:cNvSpPr>
            <a:spLocks noChangeArrowheads="1"/>
          </p:cNvSpPr>
          <p:nvPr/>
        </p:nvSpPr>
        <p:spPr bwMode="auto">
          <a:xfrm>
            <a:off x="5029200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4" name="Rectangle 224"/>
          <p:cNvSpPr>
            <a:spLocks noChangeArrowheads="1"/>
          </p:cNvSpPr>
          <p:nvPr/>
        </p:nvSpPr>
        <p:spPr bwMode="auto">
          <a:xfrm>
            <a:off x="511651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5" name="Rectangle 225"/>
          <p:cNvSpPr>
            <a:spLocks noChangeArrowheads="1"/>
          </p:cNvSpPr>
          <p:nvPr/>
        </p:nvSpPr>
        <p:spPr bwMode="auto">
          <a:xfrm>
            <a:off x="520541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6" name="Rectangle 226"/>
          <p:cNvSpPr>
            <a:spLocks noChangeArrowheads="1"/>
          </p:cNvSpPr>
          <p:nvPr/>
        </p:nvSpPr>
        <p:spPr bwMode="auto">
          <a:xfrm>
            <a:off x="529272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7" name="Rectangle 227"/>
          <p:cNvSpPr>
            <a:spLocks noChangeArrowheads="1"/>
          </p:cNvSpPr>
          <p:nvPr/>
        </p:nvSpPr>
        <p:spPr bwMode="auto">
          <a:xfrm>
            <a:off x="5378450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8" name="Rectangle 228"/>
          <p:cNvSpPr>
            <a:spLocks noChangeArrowheads="1"/>
          </p:cNvSpPr>
          <p:nvPr/>
        </p:nvSpPr>
        <p:spPr bwMode="auto">
          <a:xfrm>
            <a:off x="546576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09" name="Rectangle 229"/>
          <p:cNvSpPr>
            <a:spLocks noChangeArrowheads="1"/>
          </p:cNvSpPr>
          <p:nvPr/>
        </p:nvSpPr>
        <p:spPr bwMode="auto">
          <a:xfrm>
            <a:off x="555307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0" name="Rectangle 230"/>
          <p:cNvSpPr>
            <a:spLocks noChangeArrowheads="1"/>
          </p:cNvSpPr>
          <p:nvPr/>
        </p:nvSpPr>
        <p:spPr bwMode="auto">
          <a:xfrm>
            <a:off x="564038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1" name="Rectangle 231"/>
          <p:cNvSpPr>
            <a:spLocks noChangeArrowheads="1"/>
          </p:cNvSpPr>
          <p:nvPr/>
        </p:nvSpPr>
        <p:spPr bwMode="auto">
          <a:xfrm>
            <a:off x="5727700" y="274637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2" name="Rectangle 232"/>
          <p:cNvSpPr>
            <a:spLocks noChangeArrowheads="1"/>
          </p:cNvSpPr>
          <p:nvPr/>
        </p:nvSpPr>
        <p:spPr bwMode="auto">
          <a:xfrm>
            <a:off x="5816600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3" name="Rectangle 233"/>
          <p:cNvSpPr>
            <a:spLocks noChangeArrowheads="1"/>
          </p:cNvSpPr>
          <p:nvPr/>
        </p:nvSpPr>
        <p:spPr bwMode="auto">
          <a:xfrm>
            <a:off x="590391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4" name="Rectangle 234"/>
          <p:cNvSpPr>
            <a:spLocks noChangeArrowheads="1"/>
          </p:cNvSpPr>
          <p:nvPr/>
        </p:nvSpPr>
        <p:spPr bwMode="auto">
          <a:xfrm>
            <a:off x="599122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5" name="Rectangle 235"/>
          <p:cNvSpPr>
            <a:spLocks noChangeArrowheads="1"/>
          </p:cNvSpPr>
          <p:nvPr/>
        </p:nvSpPr>
        <p:spPr bwMode="auto">
          <a:xfrm>
            <a:off x="607853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6" name="Rectangle 236"/>
          <p:cNvSpPr>
            <a:spLocks noChangeArrowheads="1"/>
          </p:cNvSpPr>
          <p:nvPr/>
        </p:nvSpPr>
        <p:spPr bwMode="auto">
          <a:xfrm>
            <a:off x="616743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7" name="Rectangle 237"/>
          <p:cNvSpPr>
            <a:spLocks noChangeArrowheads="1"/>
          </p:cNvSpPr>
          <p:nvPr/>
        </p:nvSpPr>
        <p:spPr bwMode="auto">
          <a:xfrm>
            <a:off x="6254750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8" name="Rectangle 238"/>
          <p:cNvSpPr>
            <a:spLocks noChangeArrowheads="1"/>
          </p:cNvSpPr>
          <p:nvPr/>
        </p:nvSpPr>
        <p:spPr bwMode="auto">
          <a:xfrm>
            <a:off x="634206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19" name="Rectangle 239"/>
          <p:cNvSpPr>
            <a:spLocks noChangeArrowheads="1"/>
          </p:cNvSpPr>
          <p:nvPr/>
        </p:nvSpPr>
        <p:spPr bwMode="auto">
          <a:xfrm>
            <a:off x="642937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0" name="Rectangle 240"/>
          <p:cNvSpPr>
            <a:spLocks noChangeArrowheads="1"/>
          </p:cNvSpPr>
          <p:nvPr/>
        </p:nvSpPr>
        <p:spPr bwMode="auto">
          <a:xfrm>
            <a:off x="651668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1" name="Rectangle 241"/>
          <p:cNvSpPr>
            <a:spLocks noChangeArrowheads="1"/>
          </p:cNvSpPr>
          <p:nvPr/>
        </p:nvSpPr>
        <p:spPr bwMode="auto">
          <a:xfrm>
            <a:off x="6604000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2" name="Rectangle 242"/>
          <p:cNvSpPr>
            <a:spLocks noChangeArrowheads="1"/>
          </p:cNvSpPr>
          <p:nvPr/>
        </p:nvSpPr>
        <p:spPr bwMode="auto">
          <a:xfrm>
            <a:off x="6691313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3" name="Rectangle 243"/>
          <p:cNvSpPr>
            <a:spLocks noChangeArrowheads="1"/>
          </p:cNvSpPr>
          <p:nvPr/>
        </p:nvSpPr>
        <p:spPr bwMode="auto">
          <a:xfrm>
            <a:off x="6778625" y="27463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4" name="Rectangle 244"/>
          <p:cNvSpPr>
            <a:spLocks noChangeArrowheads="1"/>
          </p:cNvSpPr>
          <p:nvPr/>
        </p:nvSpPr>
        <p:spPr bwMode="auto">
          <a:xfrm>
            <a:off x="6865938" y="27463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5" name="Rectangle 245"/>
          <p:cNvSpPr>
            <a:spLocks noChangeArrowheads="1"/>
          </p:cNvSpPr>
          <p:nvPr/>
        </p:nvSpPr>
        <p:spPr bwMode="auto">
          <a:xfrm>
            <a:off x="6953250" y="274637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6" name="Rectangle 246"/>
          <p:cNvSpPr>
            <a:spLocks noChangeArrowheads="1"/>
          </p:cNvSpPr>
          <p:nvPr/>
        </p:nvSpPr>
        <p:spPr bwMode="auto">
          <a:xfrm>
            <a:off x="441642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7" name="Rectangle 247"/>
          <p:cNvSpPr>
            <a:spLocks noChangeArrowheads="1"/>
          </p:cNvSpPr>
          <p:nvPr/>
        </p:nvSpPr>
        <p:spPr bwMode="auto">
          <a:xfrm>
            <a:off x="450373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8" name="Rectangle 248"/>
          <p:cNvSpPr>
            <a:spLocks noChangeArrowheads="1"/>
          </p:cNvSpPr>
          <p:nvPr/>
        </p:nvSpPr>
        <p:spPr bwMode="auto">
          <a:xfrm>
            <a:off x="4591050" y="292100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29" name="Rectangle 249"/>
          <p:cNvSpPr>
            <a:spLocks noChangeArrowheads="1"/>
          </p:cNvSpPr>
          <p:nvPr/>
        </p:nvSpPr>
        <p:spPr bwMode="auto">
          <a:xfrm>
            <a:off x="4679950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0" name="Rectangle 250"/>
          <p:cNvSpPr>
            <a:spLocks noChangeArrowheads="1"/>
          </p:cNvSpPr>
          <p:nvPr/>
        </p:nvSpPr>
        <p:spPr bwMode="auto">
          <a:xfrm>
            <a:off x="4767263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1" name="Rectangle 251"/>
          <p:cNvSpPr>
            <a:spLocks noChangeArrowheads="1"/>
          </p:cNvSpPr>
          <p:nvPr/>
        </p:nvSpPr>
        <p:spPr bwMode="auto">
          <a:xfrm>
            <a:off x="485457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2" name="Rectangle 252"/>
          <p:cNvSpPr>
            <a:spLocks noChangeArrowheads="1"/>
          </p:cNvSpPr>
          <p:nvPr/>
        </p:nvSpPr>
        <p:spPr bwMode="auto">
          <a:xfrm>
            <a:off x="494188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3" name="Rectangle 253"/>
          <p:cNvSpPr>
            <a:spLocks noChangeArrowheads="1"/>
          </p:cNvSpPr>
          <p:nvPr/>
        </p:nvSpPr>
        <p:spPr bwMode="auto">
          <a:xfrm>
            <a:off x="5029200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4" name="Rectangle 254"/>
          <p:cNvSpPr>
            <a:spLocks noChangeArrowheads="1"/>
          </p:cNvSpPr>
          <p:nvPr/>
        </p:nvSpPr>
        <p:spPr bwMode="auto">
          <a:xfrm>
            <a:off x="5116513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5" name="Rectangle 255"/>
          <p:cNvSpPr>
            <a:spLocks noChangeArrowheads="1"/>
          </p:cNvSpPr>
          <p:nvPr/>
        </p:nvSpPr>
        <p:spPr bwMode="auto">
          <a:xfrm>
            <a:off x="5205413" y="2921000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6" name="Rectangle 256"/>
          <p:cNvSpPr>
            <a:spLocks noChangeArrowheads="1"/>
          </p:cNvSpPr>
          <p:nvPr/>
        </p:nvSpPr>
        <p:spPr bwMode="auto">
          <a:xfrm>
            <a:off x="529272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7" name="Rectangle 257"/>
          <p:cNvSpPr>
            <a:spLocks noChangeArrowheads="1"/>
          </p:cNvSpPr>
          <p:nvPr/>
        </p:nvSpPr>
        <p:spPr bwMode="auto">
          <a:xfrm>
            <a:off x="5378450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8" name="Rectangle 258"/>
          <p:cNvSpPr>
            <a:spLocks noChangeArrowheads="1"/>
          </p:cNvSpPr>
          <p:nvPr/>
        </p:nvSpPr>
        <p:spPr bwMode="auto">
          <a:xfrm>
            <a:off x="5465763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39" name="Rectangle 259"/>
          <p:cNvSpPr>
            <a:spLocks noChangeArrowheads="1"/>
          </p:cNvSpPr>
          <p:nvPr/>
        </p:nvSpPr>
        <p:spPr bwMode="auto">
          <a:xfrm>
            <a:off x="555307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0" name="Rectangle 260"/>
          <p:cNvSpPr>
            <a:spLocks noChangeArrowheads="1"/>
          </p:cNvSpPr>
          <p:nvPr/>
        </p:nvSpPr>
        <p:spPr bwMode="auto">
          <a:xfrm>
            <a:off x="564038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1" name="Rectangle 261"/>
          <p:cNvSpPr>
            <a:spLocks noChangeArrowheads="1"/>
          </p:cNvSpPr>
          <p:nvPr/>
        </p:nvSpPr>
        <p:spPr bwMode="auto">
          <a:xfrm>
            <a:off x="5727700" y="292100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2" name="Rectangle 262"/>
          <p:cNvSpPr>
            <a:spLocks noChangeArrowheads="1"/>
          </p:cNvSpPr>
          <p:nvPr/>
        </p:nvSpPr>
        <p:spPr bwMode="auto">
          <a:xfrm>
            <a:off x="5816600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3" name="Rectangle 263"/>
          <p:cNvSpPr>
            <a:spLocks noChangeArrowheads="1"/>
          </p:cNvSpPr>
          <p:nvPr/>
        </p:nvSpPr>
        <p:spPr bwMode="auto">
          <a:xfrm>
            <a:off x="5903913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4" name="Rectangle 264"/>
          <p:cNvSpPr>
            <a:spLocks noChangeArrowheads="1"/>
          </p:cNvSpPr>
          <p:nvPr/>
        </p:nvSpPr>
        <p:spPr bwMode="auto">
          <a:xfrm>
            <a:off x="599122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5" name="Rectangle 265"/>
          <p:cNvSpPr>
            <a:spLocks noChangeArrowheads="1"/>
          </p:cNvSpPr>
          <p:nvPr/>
        </p:nvSpPr>
        <p:spPr bwMode="auto">
          <a:xfrm>
            <a:off x="607853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6" name="Rectangle 266"/>
          <p:cNvSpPr>
            <a:spLocks noChangeArrowheads="1"/>
          </p:cNvSpPr>
          <p:nvPr/>
        </p:nvSpPr>
        <p:spPr bwMode="auto">
          <a:xfrm>
            <a:off x="616743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7" name="Rectangle 267"/>
          <p:cNvSpPr>
            <a:spLocks noChangeArrowheads="1"/>
          </p:cNvSpPr>
          <p:nvPr/>
        </p:nvSpPr>
        <p:spPr bwMode="auto">
          <a:xfrm>
            <a:off x="6254750" y="292100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8" name="Rectangle 268"/>
          <p:cNvSpPr>
            <a:spLocks noChangeArrowheads="1"/>
          </p:cNvSpPr>
          <p:nvPr/>
        </p:nvSpPr>
        <p:spPr bwMode="auto">
          <a:xfrm>
            <a:off x="6342063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49" name="Rectangle 269"/>
          <p:cNvSpPr>
            <a:spLocks noChangeArrowheads="1"/>
          </p:cNvSpPr>
          <p:nvPr/>
        </p:nvSpPr>
        <p:spPr bwMode="auto">
          <a:xfrm>
            <a:off x="642937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0" name="Rectangle 270"/>
          <p:cNvSpPr>
            <a:spLocks noChangeArrowheads="1"/>
          </p:cNvSpPr>
          <p:nvPr/>
        </p:nvSpPr>
        <p:spPr bwMode="auto">
          <a:xfrm>
            <a:off x="651668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1" name="Rectangle 271"/>
          <p:cNvSpPr>
            <a:spLocks noChangeArrowheads="1"/>
          </p:cNvSpPr>
          <p:nvPr/>
        </p:nvSpPr>
        <p:spPr bwMode="auto">
          <a:xfrm>
            <a:off x="6604000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2" name="Rectangle 272"/>
          <p:cNvSpPr>
            <a:spLocks noChangeArrowheads="1"/>
          </p:cNvSpPr>
          <p:nvPr/>
        </p:nvSpPr>
        <p:spPr bwMode="auto">
          <a:xfrm>
            <a:off x="6691313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3" name="Rectangle 273"/>
          <p:cNvSpPr>
            <a:spLocks noChangeArrowheads="1"/>
          </p:cNvSpPr>
          <p:nvPr/>
        </p:nvSpPr>
        <p:spPr bwMode="auto">
          <a:xfrm>
            <a:off x="6778625" y="29210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4" name="Rectangle 274"/>
          <p:cNvSpPr>
            <a:spLocks noChangeArrowheads="1"/>
          </p:cNvSpPr>
          <p:nvPr/>
        </p:nvSpPr>
        <p:spPr bwMode="auto">
          <a:xfrm>
            <a:off x="6865938" y="29210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5" name="Rectangle 275"/>
          <p:cNvSpPr>
            <a:spLocks noChangeArrowheads="1"/>
          </p:cNvSpPr>
          <p:nvPr/>
        </p:nvSpPr>
        <p:spPr bwMode="auto">
          <a:xfrm>
            <a:off x="6953250" y="292100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6" name="Rectangle 276"/>
          <p:cNvSpPr>
            <a:spLocks noChangeArrowheads="1"/>
          </p:cNvSpPr>
          <p:nvPr/>
        </p:nvSpPr>
        <p:spPr bwMode="auto">
          <a:xfrm>
            <a:off x="441642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7" name="Rectangle 277"/>
          <p:cNvSpPr>
            <a:spLocks noChangeArrowheads="1"/>
          </p:cNvSpPr>
          <p:nvPr/>
        </p:nvSpPr>
        <p:spPr bwMode="auto">
          <a:xfrm>
            <a:off x="450373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8" name="Rectangle 278"/>
          <p:cNvSpPr>
            <a:spLocks noChangeArrowheads="1"/>
          </p:cNvSpPr>
          <p:nvPr/>
        </p:nvSpPr>
        <p:spPr bwMode="auto">
          <a:xfrm>
            <a:off x="4591050" y="3095625"/>
            <a:ext cx="88900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59" name="Rectangle 279"/>
          <p:cNvSpPr>
            <a:spLocks noChangeArrowheads="1"/>
          </p:cNvSpPr>
          <p:nvPr/>
        </p:nvSpPr>
        <p:spPr bwMode="auto">
          <a:xfrm>
            <a:off x="4679950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0" name="Rectangle 280"/>
          <p:cNvSpPr>
            <a:spLocks noChangeArrowheads="1"/>
          </p:cNvSpPr>
          <p:nvPr/>
        </p:nvSpPr>
        <p:spPr bwMode="auto">
          <a:xfrm>
            <a:off x="476726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1" name="Rectangle 281"/>
          <p:cNvSpPr>
            <a:spLocks noChangeArrowheads="1"/>
          </p:cNvSpPr>
          <p:nvPr/>
        </p:nvSpPr>
        <p:spPr bwMode="auto">
          <a:xfrm>
            <a:off x="485457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2" name="Rectangle 282"/>
          <p:cNvSpPr>
            <a:spLocks noChangeArrowheads="1"/>
          </p:cNvSpPr>
          <p:nvPr/>
        </p:nvSpPr>
        <p:spPr bwMode="auto">
          <a:xfrm>
            <a:off x="494188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3" name="Rectangle 283"/>
          <p:cNvSpPr>
            <a:spLocks noChangeArrowheads="1"/>
          </p:cNvSpPr>
          <p:nvPr/>
        </p:nvSpPr>
        <p:spPr bwMode="auto">
          <a:xfrm>
            <a:off x="5029200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4" name="Rectangle 284"/>
          <p:cNvSpPr>
            <a:spLocks noChangeArrowheads="1"/>
          </p:cNvSpPr>
          <p:nvPr/>
        </p:nvSpPr>
        <p:spPr bwMode="auto">
          <a:xfrm>
            <a:off x="511651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5" name="Rectangle 285"/>
          <p:cNvSpPr>
            <a:spLocks noChangeArrowheads="1"/>
          </p:cNvSpPr>
          <p:nvPr/>
        </p:nvSpPr>
        <p:spPr bwMode="auto">
          <a:xfrm>
            <a:off x="520541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6" name="Rectangle 286"/>
          <p:cNvSpPr>
            <a:spLocks noChangeArrowheads="1"/>
          </p:cNvSpPr>
          <p:nvPr/>
        </p:nvSpPr>
        <p:spPr bwMode="auto">
          <a:xfrm>
            <a:off x="529272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7" name="Rectangle 287"/>
          <p:cNvSpPr>
            <a:spLocks noChangeArrowheads="1"/>
          </p:cNvSpPr>
          <p:nvPr/>
        </p:nvSpPr>
        <p:spPr bwMode="auto">
          <a:xfrm>
            <a:off x="5378450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8" name="Rectangle 288"/>
          <p:cNvSpPr>
            <a:spLocks noChangeArrowheads="1"/>
          </p:cNvSpPr>
          <p:nvPr/>
        </p:nvSpPr>
        <p:spPr bwMode="auto">
          <a:xfrm>
            <a:off x="546576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69" name="Rectangle 289"/>
          <p:cNvSpPr>
            <a:spLocks noChangeArrowheads="1"/>
          </p:cNvSpPr>
          <p:nvPr/>
        </p:nvSpPr>
        <p:spPr bwMode="auto">
          <a:xfrm>
            <a:off x="555307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0" name="Rectangle 290"/>
          <p:cNvSpPr>
            <a:spLocks noChangeArrowheads="1"/>
          </p:cNvSpPr>
          <p:nvPr/>
        </p:nvSpPr>
        <p:spPr bwMode="auto">
          <a:xfrm>
            <a:off x="564038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1" name="Rectangle 291"/>
          <p:cNvSpPr>
            <a:spLocks noChangeArrowheads="1"/>
          </p:cNvSpPr>
          <p:nvPr/>
        </p:nvSpPr>
        <p:spPr bwMode="auto">
          <a:xfrm>
            <a:off x="5727700" y="3095625"/>
            <a:ext cx="88900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2" name="Rectangle 292"/>
          <p:cNvSpPr>
            <a:spLocks noChangeArrowheads="1"/>
          </p:cNvSpPr>
          <p:nvPr/>
        </p:nvSpPr>
        <p:spPr bwMode="auto">
          <a:xfrm>
            <a:off x="5816600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3" name="Rectangle 293"/>
          <p:cNvSpPr>
            <a:spLocks noChangeArrowheads="1"/>
          </p:cNvSpPr>
          <p:nvPr/>
        </p:nvSpPr>
        <p:spPr bwMode="auto">
          <a:xfrm>
            <a:off x="590391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4" name="Rectangle 294"/>
          <p:cNvSpPr>
            <a:spLocks noChangeArrowheads="1"/>
          </p:cNvSpPr>
          <p:nvPr/>
        </p:nvSpPr>
        <p:spPr bwMode="auto">
          <a:xfrm>
            <a:off x="599122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5" name="Rectangle 295"/>
          <p:cNvSpPr>
            <a:spLocks noChangeArrowheads="1"/>
          </p:cNvSpPr>
          <p:nvPr/>
        </p:nvSpPr>
        <p:spPr bwMode="auto">
          <a:xfrm>
            <a:off x="607853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6" name="Rectangle 296"/>
          <p:cNvSpPr>
            <a:spLocks noChangeArrowheads="1"/>
          </p:cNvSpPr>
          <p:nvPr/>
        </p:nvSpPr>
        <p:spPr bwMode="auto">
          <a:xfrm>
            <a:off x="616743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7" name="Rectangle 297"/>
          <p:cNvSpPr>
            <a:spLocks noChangeArrowheads="1"/>
          </p:cNvSpPr>
          <p:nvPr/>
        </p:nvSpPr>
        <p:spPr bwMode="auto">
          <a:xfrm>
            <a:off x="6254750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8" name="Rectangle 298"/>
          <p:cNvSpPr>
            <a:spLocks noChangeArrowheads="1"/>
          </p:cNvSpPr>
          <p:nvPr/>
        </p:nvSpPr>
        <p:spPr bwMode="auto">
          <a:xfrm>
            <a:off x="634206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79" name="Rectangle 299"/>
          <p:cNvSpPr>
            <a:spLocks noChangeArrowheads="1"/>
          </p:cNvSpPr>
          <p:nvPr/>
        </p:nvSpPr>
        <p:spPr bwMode="auto">
          <a:xfrm>
            <a:off x="642937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0" name="Rectangle 300"/>
          <p:cNvSpPr>
            <a:spLocks noChangeArrowheads="1"/>
          </p:cNvSpPr>
          <p:nvPr/>
        </p:nvSpPr>
        <p:spPr bwMode="auto">
          <a:xfrm>
            <a:off x="651668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1" name="Rectangle 301"/>
          <p:cNvSpPr>
            <a:spLocks noChangeArrowheads="1"/>
          </p:cNvSpPr>
          <p:nvPr/>
        </p:nvSpPr>
        <p:spPr bwMode="auto">
          <a:xfrm>
            <a:off x="6604000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2" name="Rectangle 302"/>
          <p:cNvSpPr>
            <a:spLocks noChangeArrowheads="1"/>
          </p:cNvSpPr>
          <p:nvPr/>
        </p:nvSpPr>
        <p:spPr bwMode="auto">
          <a:xfrm>
            <a:off x="6691313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3" name="Rectangle 303"/>
          <p:cNvSpPr>
            <a:spLocks noChangeArrowheads="1"/>
          </p:cNvSpPr>
          <p:nvPr/>
        </p:nvSpPr>
        <p:spPr bwMode="auto">
          <a:xfrm>
            <a:off x="6778625" y="3095625"/>
            <a:ext cx="87313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4" name="Rectangle 304"/>
          <p:cNvSpPr>
            <a:spLocks noChangeArrowheads="1"/>
          </p:cNvSpPr>
          <p:nvPr/>
        </p:nvSpPr>
        <p:spPr bwMode="auto">
          <a:xfrm>
            <a:off x="6865938" y="3095625"/>
            <a:ext cx="87312" cy="17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5" name="Rectangle 305"/>
          <p:cNvSpPr>
            <a:spLocks noChangeArrowheads="1"/>
          </p:cNvSpPr>
          <p:nvPr/>
        </p:nvSpPr>
        <p:spPr bwMode="auto">
          <a:xfrm>
            <a:off x="6953250" y="3095625"/>
            <a:ext cx="87313" cy="1762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6" name="Rectangle 306"/>
          <p:cNvSpPr>
            <a:spLocks noChangeArrowheads="1"/>
          </p:cNvSpPr>
          <p:nvPr/>
        </p:nvSpPr>
        <p:spPr bwMode="auto">
          <a:xfrm>
            <a:off x="441642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7" name="Rectangle 307"/>
          <p:cNvSpPr>
            <a:spLocks noChangeArrowheads="1"/>
          </p:cNvSpPr>
          <p:nvPr/>
        </p:nvSpPr>
        <p:spPr bwMode="auto">
          <a:xfrm>
            <a:off x="450373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8" name="Rectangle 308"/>
          <p:cNvSpPr>
            <a:spLocks noChangeArrowheads="1"/>
          </p:cNvSpPr>
          <p:nvPr/>
        </p:nvSpPr>
        <p:spPr bwMode="auto">
          <a:xfrm>
            <a:off x="4591050" y="327183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89" name="Rectangle 309"/>
          <p:cNvSpPr>
            <a:spLocks noChangeArrowheads="1"/>
          </p:cNvSpPr>
          <p:nvPr/>
        </p:nvSpPr>
        <p:spPr bwMode="auto">
          <a:xfrm>
            <a:off x="4679950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0" name="Rectangle 310"/>
          <p:cNvSpPr>
            <a:spLocks noChangeArrowheads="1"/>
          </p:cNvSpPr>
          <p:nvPr/>
        </p:nvSpPr>
        <p:spPr bwMode="auto">
          <a:xfrm>
            <a:off x="4767263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1" name="Rectangle 311"/>
          <p:cNvSpPr>
            <a:spLocks noChangeArrowheads="1"/>
          </p:cNvSpPr>
          <p:nvPr/>
        </p:nvSpPr>
        <p:spPr bwMode="auto">
          <a:xfrm>
            <a:off x="485457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2" name="Rectangle 312"/>
          <p:cNvSpPr>
            <a:spLocks noChangeArrowheads="1"/>
          </p:cNvSpPr>
          <p:nvPr/>
        </p:nvSpPr>
        <p:spPr bwMode="auto">
          <a:xfrm>
            <a:off x="494188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3" name="Rectangle 313"/>
          <p:cNvSpPr>
            <a:spLocks noChangeArrowheads="1"/>
          </p:cNvSpPr>
          <p:nvPr/>
        </p:nvSpPr>
        <p:spPr bwMode="auto">
          <a:xfrm>
            <a:off x="5029200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4" name="Rectangle 314"/>
          <p:cNvSpPr>
            <a:spLocks noChangeArrowheads="1"/>
          </p:cNvSpPr>
          <p:nvPr/>
        </p:nvSpPr>
        <p:spPr bwMode="auto">
          <a:xfrm>
            <a:off x="5116513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5" name="Rectangle 315"/>
          <p:cNvSpPr>
            <a:spLocks noChangeArrowheads="1"/>
          </p:cNvSpPr>
          <p:nvPr/>
        </p:nvSpPr>
        <p:spPr bwMode="auto">
          <a:xfrm>
            <a:off x="5205413" y="3271838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6" name="Rectangle 316"/>
          <p:cNvSpPr>
            <a:spLocks noChangeArrowheads="1"/>
          </p:cNvSpPr>
          <p:nvPr/>
        </p:nvSpPr>
        <p:spPr bwMode="auto">
          <a:xfrm>
            <a:off x="529272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7" name="Rectangle 317"/>
          <p:cNvSpPr>
            <a:spLocks noChangeArrowheads="1"/>
          </p:cNvSpPr>
          <p:nvPr/>
        </p:nvSpPr>
        <p:spPr bwMode="auto">
          <a:xfrm>
            <a:off x="5378450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8" name="Rectangle 318"/>
          <p:cNvSpPr>
            <a:spLocks noChangeArrowheads="1"/>
          </p:cNvSpPr>
          <p:nvPr/>
        </p:nvSpPr>
        <p:spPr bwMode="auto">
          <a:xfrm>
            <a:off x="5465763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399" name="Rectangle 319"/>
          <p:cNvSpPr>
            <a:spLocks noChangeArrowheads="1"/>
          </p:cNvSpPr>
          <p:nvPr/>
        </p:nvSpPr>
        <p:spPr bwMode="auto">
          <a:xfrm>
            <a:off x="555307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0" name="Rectangle 320"/>
          <p:cNvSpPr>
            <a:spLocks noChangeArrowheads="1"/>
          </p:cNvSpPr>
          <p:nvPr/>
        </p:nvSpPr>
        <p:spPr bwMode="auto">
          <a:xfrm>
            <a:off x="564038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1" name="Rectangle 321"/>
          <p:cNvSpPr>
            <a:spLocks noChangeArrowheads="1"/>
          </p:cNvSpPr>
          <p:nvPr/>
        </p:nvSpPr>
        <p:spPr bwMode="auto">
          <a:xfrm>
            <a:off x="5727700" y="327183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2" name="Rectangle 322"/>
          <p:cNvSpPr>
            <a:spLocks noChangeArrowheads="1"/>
          </p:cNvSpPr>
          <p:nvPr/>
        </p:nvSpPr>
        <p:spPr bwMode="auto">
          <a:xfrm>
            <a:off x="5816600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3" name="Rectangle 323"/>
          <p:cNvSpPr>
            <a:spLocks noChangeArrowheads="1"/>
          </p:cNvSpPr>
          <p:nvPr/>
        </p:nvSpPr>
        <p:spPr bwMode="auto">
          <a:xfrm>
            <a:off x="5903913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4" name="Rectangle 324"/>
          <p:cNvSpPr>
            <a:spLocks noChangeArrowheads="1"/>
          </p:cNvSpPr>
          <p:nvPr/>
        </p:nvSpPr>
        <p:spPr bwMode="auto">
          <a:xfrm>
            <a:off x="599122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5" name="Rectangle 325"/>
          <p:cNvSpPr>
            <a:spLocks noChangeArrowheads="1"/>
          </p:cNvSpPr>
          <p:nvPr/>
        </p:nvSpPr>
        <p:spPr bwMode="auto">
          <a:xfrm>
            <a:off x="607853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6" name="Rectangle 326"/>
          <p:cNvSpPr>
            <a:spLocks noChangeArrowheads="1"/>
          </p:cNvSpPr>
          <p:nvPr/>
        </p:nvSpPr>
        <p:spPr bwMode="auto">
          <a:xfrm>
            <a:off x="616743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7" name="Rectangle 327"/>
          <p:cNvSpPr>
            <a:spLocks noChangeArrowheads="1"/>
          </p:cNvSpPr>
          <p:nvPr/>
        </p:nvSpPr>
        <p:spPr bwMode="auto">
          <a:xfrm>
            <a:off x="6254750" y="327183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8" name="Rectangle 328"/>
          <p:cNvSpPr>
            <a:spLocks noChangeArrowheads="1"/>
          </p:cNvSpPr>
          <p:nvPr/>
        </p:nvSpPr>
        <p:spPr bwMode="auto">
          <a:xfrm>
            <a:off x="6342063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09" name="Rectangle 329"/>
          <p:cNvSpPr>
            <a:spLocks noChangeArrowheads="1"/>
          </p:cNvSpPr>
          <p:nvPr/>
        </p:nvSpPr>
        <p:spPr bwMode="auto">
          <a:xfrm>
            <a:off x="642937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0" name="Rectangle 330"/>
          <p:cNvSpPr>
            <a:spLocks noChangeArrowheads="1"/>
          </p:cNvSpPr>
          <p:nvPr/>
        </p:nvSpPr>
        <p:spPr bwMode="auto">
          <a:xfrm>
            <a:off x="651668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1" name="Rectangle 331"/>
          <p:cNvSpPr>
            <a:spLocks noChangeArrowheads="1"/>
          </p:cNvSpPr>
          <p:nvPr/>
        </p:nvSpPr>
        <p:spPr bwMode="auto">
          <a:xfrm>
            <a:off x="6604000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2" name="Rectangle 332"/>
          <p:cNvSpPr>
            <a:spLocks noChangeArrowheads="1"/>
          </p:cNvSpPr>
          <p:nvPr/>
        </p:nvSpPr>
        <p:spPr bwMode="auto">
          <a:xfrm>
            <a:off x="6691313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3" name="Rectangle 333"/>
          <p:cNvSpPr>
            <a:spLocks noChangeArrowheads="1"/>
          </p:cNvSpPr>
          <p:nvPr/>
        </p:nvSpPr>
        <p:spPr bwMode="auto">
          <a:xfrm>
            <a:off x="6778625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4" name="Rectangle 334"/>
          <p:cNvSpPr>
            <a:spLocks noChangeArrowheads="1"/>
          </p:cNvSpPr>
          <p:nvPr/>
        </p:nvSpPr>
        <p:spPr bwMode="auto">
          <a:xfrm>
            <a:off x="6865938" y="32718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5" name="Rectangle 335"/>
          <p:cNvSpPr>
            <a:spLocks noChangeArrowheads="1"/>
          </p:cNvSpPr>
          <p:nvPr/>
        </p:nvSpPr>
        <p:spPr bwMode="auto">
          <a:xfrm>
            <a:off x="6953250" y="32718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6" name="Rectangle 336"/>
          <p:cNvSpPr>
            <a:spLocks noChangeArrowheads="1"/>
          </p:cNvSpPr>
          <p:nvPr/>
        </p:nvSpPr>
        <p:spPr bwMode="auto">
          <a:xfrm>
            <a:off x="4416425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7" name="Rectangle 337"/>
          <p:cNvSpPr>
            <a:spLocks noChangeArrowheads="1"/>
          </p:cNvSpPr>
          <p:nvPr/>
        </p:nvSpPr>
        <p:spPr bwMode="auto">
          <a:xfrm>
            <a:off x="4503738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8" name="Rectangle 338"/>
          <p:cNvSpPr>
            <a:spLocks noChangeArrowheads="1"/>
          </p:cNvSpPr>
          <p:nvPr/>
        </p:nvSpPr>
        <p:spPr bwMode="auto">
          <a:xfrm>
            <a:off x="4591050" y="3446463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19" name="Rectangle 339"/>
          <p:cNvSpPr>
            <a:spLocks noChangeArrowheads="1"/>
          </p:cNvSpPr>
          <p:nvPr/>
        </p:nvSpPr>
        <p:spPr bwMode="auto">
          <a:xfrm>
            <a:off x="4679950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0" name="Rectangle 340"/>
          <p:cNvSpPr>
            <a:spLocks noChangeArrowheads="1"/>
          </p:cNvSpPr>
          <p:nvPr/>
        </p:nvSpPr>
        <p:spPr bwMode="auto">
          <a:xfrm>
            <a:off x="476726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1" name="Rectangle 341"/>
          <p:cNvSpPr>
            <a:spLocks noChangeArrowheads="1"/>
          </p:cNvSpPr>
          <p:nvPr/>
        </p:nvSpPr>
        <p:spPr bwMode="auto">
          <a:xfrm>
            <a:off x="4854575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2" name="Rectangle 342"/>
          <p:cNvSpPr>
            <a:spLocks noChangeArrowheads="1"/>
          </p:cNvSpPr>
          <p:nvPr/>
        </p:nvSpPr>
        <p:spPr bwMode="auto">
          <a:xfrm>
            <a:off x="4941888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3" name="Rectangle 343"/>
          <p:cNvSpPr>
            <a:spLocks noChangeArrowheads="1"/>
          </p:cNvSpPr>
          <p:nvPr/>
        </p:nvSpPr>
        <p:spPr bwMode="auto">
          <a:xfrm>
            <a:off x="5029200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4" name="Rectangle 344"/>
          <p:cNvSpPr>
            <a:spLocks noChangeArrowheads="1"/>
          </p:cNvSpPr>
          <p:nvPr/>
        </p:nvSpPr>
        <p:spPr bwMode="auto">
          <a:xfrm>
            <a:off x="511651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5" name="Rectangle 345"/>
          <p:cNvSpPr>
            <a:spLocks noChangeArrowheads="1"/>
          </p:cNvSpPr>
          <p:nvPr/>
        </p:nvSpPr>
        <p:spPr bwMode="auto">
          <a:xfrm>
            <a:off x="520541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6" name="Rectangle 346"/>
          <p:cNvSpPr>
            <a:spLocks noChangeArrowheads="1"/>
          </p:cNvSpPr>
          <p:nvPr/>
        </p:nvSpPr>
        <p:spPr bwMode="auto">
          <a:xfrm>
            <a:off x="5292725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7" name="Rectangle 347"/>
          <p:cNvSpPr>
            <a:spLocks noChangeArrowheads="1"/>
          </p:cNvSpPr>
          <p:nvPr/>
        </p:nvSpPr>
        <p:spPr bwMode="auto">
          <a:xfrm>
            <a:off x="5378450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8" name="Rectangle 348"/>
          <p:cNvSpPr>
            <a:spLocks noChangeArrowheads="1"/>
          </p:cNvSpPr>
          <p:nvPr/>
        </p:nvSpPr>
        <p:spPr bwMode="auto">
          <a:xfrm>
            <a:off x="546576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29" name="Rectangle 349"/>
          <p:cNvSpPr>
            <a:spLocks noChangeArrowheads="1"/>
          </p:cNvSpPr>
          <p:nvPr/>
        </p:nvSpPr>
        <p:spPr bwMode="auto">
          <a:xfrm>
            <a:off x="5553075" y="3446463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0" name="Rectangle 350"/>
          <p:cNvSpPr>
            <a:spLocks noChangeArrowheads="1"/>
          </p:cNvSpPr>
          <p:nvPr/>
        </p:nvSpPr>
        <p:spPr bwMode="auto">
          <a:xfrm>
            <a:off x="5640388" y="3446463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1" name="Rectangle 351"/>
          <p:cNvSpPr>
            <a:spLocks noChangeArrowheads="1"/>
          </p:cNvSpPr>
          <p:nvPr/>
        </p:nvSpPr>
        <p:spPr bwMode="auto">
          <a:xfrm>
            <a:off x="5727700" y="3446463"/>
            <a:ext cx="88900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2" name="Rectangle 352"/>
          <p:cNvSpPr>
            <a:spLocks noChangeArrowheads="1"/>
          </p:cNvSpPr>
          <p:nvPr/>
        </p:nvSpPr>
        <p:spPr bwMode="auto">
          <a:xfrm>
            <a:off x="5816600" y="3446463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3" name="Rectangle 353"/>
          <p:cNvSpPr>
            <a:spLocks noChangeArrowheads="1"/>
          </p:cNvSpPr>
          <p:nvPr/>
        </p:nvSpPr>
        <p:spPr bwMode="auto">
          <a:xfrm>
            <a:off x="590391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4" name="Rectangle 354"/>
          <p:cNvSpPr>
            <a:spLocks noChangeArrowheads="1"/>
          </p:cNvSpPr>
          <p:nvPr/>
        </p:nvSpPr>
        <p:spPr bwMode="auto">
          <a:xfrm>
            <a:off x="5991225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5" name="Rectangle 355"/>
          <p:cNvSpPr>
            <a:spLocks noChangeArrowheads="1"/>
          </p:cNvSpPr>
          <p:nvPr/>
        </p:nvSpPr>
        <p:spPr bwMode="auto">
          <a:xfrm>
            <a:off x="6078538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6" name="Rectangle 356"/>
          <p:cNvSpPr>
            <a:spLocks noChangeArrowheads="1"/>
          </p:cNvSpPr>
          <p:nvPr/>
        </p:nvSpPr>
        <p:spPr bwMode="auto">
          <a:xfrm>
            <a:off x="6167438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7" name="Rectangle 357"/>
          <p:cNvSpPr>
            <a:spLocks noChangeArrowheads="1"/>
          </p:cNvSpPr>
          <p:nvPr/>
        </p:nvSpPr>
        <p:spPr bwMode="auto">
          <a:xfrm>
            <a:off x="6254750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8" name="Rectangle 358"/>
          <p:cNvSpPr>
            <a:spLocks noChangeArrowheads="1"/>
          </p:cNvSpPr>
          <p:nvPr/>
        </p:nvSpPr>
        <p:spPr bwMode="auto">
          <a:xfrm>
            <a:off x="634206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39" name="Rectangle 359"/>
          <p:cNvSpPr>
            <a:spLocks noChangeArrowheads="1"/>
          </p:cNvSpPr>
          <p:nvPr/>
        </p:nvSpPr>
        <p:spPr bwMode="auto">
          <a:xfrm>
            <a:off x="6429375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0" name="Rectangle 360"/>
          <p:cNvSpPr>
            <a:spLocks noChangeArrowheads="1"/>
          </p:cNvSpPr>
          <p:nvPr/>
        </p:nvSpPr>
        <p:spPr bwMode="auto">
          <a:xfrm>
            <a:off x="6516688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1" name="Rectangle 361"/>
          <p:cNvSpPr>
            <a:spLocks noChangeArrowheads="1"/>
          </p:cNvSpPr>
          <p:nvPr/>
        </p:nvSpPr>
        <p:spPr bwMode="auto">
          <a:xfrm>
            <a:off x="6604000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2" name="Rectangle 362"/>
          <p:cNvSpPr>
            <a:spLocks noChangeArrowheads="1"/>
          </p:cNvSpPr>
          <p:nvPr/>
        </p:nvSpPr>
        <p:spPr bwMode="auto">
          <a:xfrm>
            <a:off x="6691313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3" name="Rectangle 363"/>
          <p:cNvSpPr>
            <a:spLocks noChangeArrowheads="1"/>
          </p:cNvSpPr>
          <p:nvPr/>
        </p:nvSpPr>
        <p:spPr bwMode="auto">
          <a:xfrm>
            <a:off x="6778625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4" name="Rectangle 364"/>
          <p:cNvSpPr>
            <a:spLocks noChangeArrowheads="1"/>
          </p:cNvSpPr>
          <p:nvPr/>
        </p:nvSpPr>
        <p:spPr bwMode="auto">
          <a:xfrm>
            <a:off x="6865938" y="34464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5" name="Rectangle 365"/>
          <p:cNvSpPr>
            <a:spLocks noChangeArrowheads="1"/>
          </p:cNvSpPr>
          <p:nvPr/>
        </p:nvSpPr>
        <p:spPr bwMode="auto">
          <a:xfrm>
            <a:off x="6953250" y="34464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6" name="Rectangle 366"/>
          <p:cNvSpPr>
            <a:spLocks noChangeArrowheads="1"/>
          </p:cNvSpPr>
          <p:nvPr/>
        </p:nvSpPr>
        <p:spPr bwMode="auto">
          <a:xfrm>
            <a:off x="441642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7" name="Rectangle 367"/>
          <p:cNvSpPr>
            <a:spLocks noChangeArrowheads="1"/>
          </p:cNvSpPr>
          <p:nvPr/>
        </p:nvSpPr>
        <p:spPr bwMode="auto">
          <a:xfrm>
            <a:off x="450373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8" name="Rectangle 368"/>
          <p:cNvSpPr>
            <a:spLocks noChangeArrowheads="1"/>
          </p:cNvSpPr>
          <p:nvPr/>
        </p:nvSpPr>
        <p:spPr bwMode="auto">
          <a:xfrm>
            <a:off x="4591050" y="362108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49" name="Rectangle 369"/>
          <p:cNvSpPr>
            <a:spLocks noChangeArrowheads="1"/>
          </p:cNvSpPr>
          <p:nvPr/>
        </p:nvSpPr>
        <p:spPr bwMode="auto">
          <a:xfrm>
            <a:off x="4679950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0" name="Rectangle 370"/>
          <p:cNvSpPr>
            <a:spLocks noChangeArrowheads="1"/>
          </p:cNvSpPr>
          <p:nvPr/>
        </p:nvSpPr>
        <p:spPr bwMode="auto">
          <a:xfrm>
            <a:off x="4767263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1" name="Rectangle 371"/>
          <p:cNvSpPr>
            <a:spLocks noChangeArrowheads="1"/>
          </p:cNvSpPr>
          <p:nvPr/>
        </p:nvSpPr>
        <p:spPr bwMode="auto">
          <a:xfrm>
            <a:off x="485457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2" name="Rectangle 372"/>
          <p:cNvSpPr>
            <a:spLocks noChangeArrowheads="1"/>
          </p:cNvSpPr>
          <p:nvPr/>
        </p:nvSpPr>
        <p:spPr bwMode="auto">
          <a:xfrm>
            <a:off x="494188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3" name="Rectangle 373"/>
          <p:cNvSpPr>
            <a:spLocks noChangeArrowheads="1"/>
          </p:cNvSpPr>
          <p:nvPr/>
        </p:nvSpPr>
        <p:spPr bwMode="auto">
          <a:xfrm>
            <a:off x="5029200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4" name="Rectangle 374"/>
          <p:cNvSpPr>
            <a:spLocks noChangeArrowheads="1"/>
          </p:cNvSpPr>
          <p:nvPr/>
        </p:nvSpPr>
        <p:spPr bwMode="auto">
          <a:xfrm>
            <a:off x="5116513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5" name="Rectangle 375"/>
          <p:cNvSpPr>
            <a:spLocks noChangeArrowheads="1"/>
          </p:cNvSpPr>
          <p:nvPr/>
        </p:nvSpPr>
        <p:spPr bwMode="auto">
          <a:xfrm>
            <a:off x="5205413" y="3621088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6" name="Rectangle 376"/>
          <p:cNvSpPr>
            <a:spLocks noChangeArrowheads="1"/>
          </p:cNvSpPr>
          <p:nvPr/>
        </p:nvSpPr>
        <p:spPr bwMode="auto">
          <a:xfrm>
            <a:off x="529272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7" name="Rectangle 377"/>
          <p:cNvSpPr>
            <a:spLocks noChangeArrowheads="1"/>
          </p:cNvSpPr>
          <p:nvPr/>
        </p:nvSpPr>
        <p:spPr bwMode="auto">
          <a:xfrm>
            <a:off x="5378450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8" name="Rectangle 378"/>
          <p:cNvSpPr>
            <a:spLocks noChangeArrowheads="1"/>
          </p:cNvSpPr>
          <p:nvPr/>
        </p:nvSpPr>
        <p:spPr bwMode="auto">
          <a:xfrm>
            <a:off x="5465763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59" name="Rectangle 379"/>
          <p:cNvSpPr>
            <a:spLocks noChangeArrowheads="1"/>
          </p:cNvSpPr>
          <p:nvPr/>
        </p:nvSpPr>
        <p:spPr bwMode="auto">
          <a:xfrm>
            <a:off x="555307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0" name="Rectangle 380"/>
          <p:cNvSpPr>
            <a:spLocks noChangeArrowheads="1"/>
          </p:cNvSpPr>
          <p:nvPr/>
        </p:nvSpPr>
        <p:spPr bwMode="auto">
          <a:xfrm>
            <a:off x="564038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1" name="Rectangle 381"/>
          <p:cNvSpPr>
            <a:spLocks noChangeArrowheads="1"/>
          </p:cNvSpPr>
          <p:nvPr/>
        </p:nvSpPr>
        <p:spPr bwMode="auto">
          <a:xfrm>
            <a:off x="5727700" y="362108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2" name="Rectangle 382"/>
          <p:cNvSpPr>
            <a:spLocks noChangeArrowheads="1"/>
          </p:cNvSpPr>
          <p:nvPr/>
        </p:nvSpPr>
        <p:spPr bwMode="auto">
          <a:xfrm>
            <a:off x="5816600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3" name="Rectangle 383"/>
          <p:cNvSpPr>
            <a:spLocks noChangeArrowheads="1"/>
          </p:cNvSpPr>
          <p:nvPr/>
        </p:nvSpPr>
        <p:spPr bwMode="auto">
          <a:xfrm>
            <a:off x="5903913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4" name="Rectangle 384"/>
          <p:cNvSpPr>
            <a:spLocks noChangeArrowheads="1"/>
          </p:cNvSpPr>
          <p:nvPr/>
        </p:nvSpPr>
        <p:spPr bwMode="auto">
          <a:xfrm>
            <a:off x="599122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5" name="Rectangle 385"/>
          <p:cNvSpPr>
            <a:spLocks noChangeArrowheads="1"/>
          </p:cNvSpPr>
          <p:nvPr/>
        </p:nvSpPr>
        <p:spPr bwMode="auto">
          <a:xfrm>
            <a:off x="607853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6" name="Rectangle 386"/>
          <p:cNvSpPr>
            <a:spLocks noChangeArrowheads="1"/>
          </p:cNvSpPr>
          <p:nvPr/>
        </p:nvSpPr>
        <p:spPr bwMode="auto">
          <a:xfrm>
            <a:off x="616743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7" name="Rectangle 387"/>
          <p:cNvSpPr>
            <a:spLocks noChangeArrowheads="1"/>
          </p:cNvSpPr>
          <p:nvPr/>
        </p:nvSpPr>
        <p:spPr bwMode="auto">
          <a:xfrm>
            <a:off x="6254750" y="362108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8" name="Rectangle 388"/>
          <p:cNvSpPr>
            <a:spLocks noChangeArrowheads="1"/>
          </p:cNvSpPr>
          <p:nvPr/>
        </p:nvSpPr>
        <p:spPr bwMode="auto">
          <a:xfrm>
            <a:off x="6342063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69" name="Rectangle 389"/>
          <p:cNvSpPr>
            <a:spLocks noChangeArrowheads="1"/>
          </p:cNvSpPr>
          <p:nvPr/>
        </p:nvSpPr>
        <p:spPr bwMode="auto">
          <a:xfrm>
            <a:off x="642937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0" name="Rectangle 390"/>
          <p:cNvSpPr>
            <a:spLocks noChangeArrowheads="1"/>
          </p:cNvSpPr>
          <p:nvPr/>
        </p:nvSpPr>
        <p:spPr bwMode="auto">
          <a:xfrm>
            <a:off x="651668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1" name="Rectangle 391"/>
          <p:cNvSpPr>
            <a:spLocks noChangeArrowheads="1"/>
          </p:cNvSpPr>
          <p:nvPr/>
        </p:nvSpPr>
        <p:spPr bwMode="auto">
          <a:xfrm>
            <a:off x="6604000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2" name="Rectangle 392"/>
          <p:cNvSpPr>
            <a:spLocks noChangeArrowheads="1"/>
          </p:cNvSpPr>
          <p:nvPr/>
        </p:nvSpPr>
        <p:spPr bwMode="auto">
          <a:xfrm>
            <a:off x="6691313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3" name="Rectangle 393"/>
          <p:cNvSpPr>
            <a:spLocks noChangeArrowheads="1"/>
          </p:cNvSpPr>
          <p:nvPr/>
        </p:nvSpPr>
        <p:spPr bwMode="auto">
          <a:xfrm>
            <a:off x="6778625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4" name="Rectangle 394"/>
          <p:cNvSpPr>
            <a:spLocks noChangeArrowheads="1"/>
          </p:cNvSpPr>
          <p:nvPr/>
        </p:nvSpPr>
        <p:spPr bwMode="auto">
          <a:xfrm>
            <a:off x="6865938" y="362108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5" name="Rectangle 395"/>
          <p:cNvSpPr>
            <a:spLocks noChangeArrowheads="1"/>
          </p:cNvSpPr>
          <p:nvPr/>
        </p:nvSpPr>
        <p:spPr bwMode="auto">
          <a:xfrm>
            <a:off x="6953250" y="362108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6" name="Rectangle 396"/>
          <p:cNvSpPr>
            <a:spLocks noChangeArrowheads="1"/>
          </p:cNvSpPr>
          <p:nvPr/>
        </p:nvSpPr>
        <p:spPr bwMode="auto">
          <a:xfrm>
            <a:off x="4416425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7" name="Rectangle 397"/>
          <p:cNvSpPr>
            <a:spLocks noChangeArrowheads="1"/>
          </p:cNvSpPr>
          <p:nvPr/>
        </p:nvSpPr>
        <p:spPr bwMode="auto">
          <a:xfrm>
            <a:off x="4503738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8" name="Rectangle 398"/>
          <p:cNvSpPr>
            <a:spLocks noChangeArrowheads="1"/>
          </p:cNvSpPr>
          <p:nvPr/>
        </p:nvSpPr>
        <p:spPr bwMode="auto">
          <a:xfrm>
            <a:off x="4591050" y="3795713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79" name="Rectangle 399"/>
          <p:cNvSpPr>
            <a:spLocks noChangeArrowheads="1"/>
          </p:cNvSpPr>
          <p:nvPr/>
        </p:nvSpPr>
        <p:spPr bwMode="auto">
          <a:xfrm>
            <a:off x="4679950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0" name="Rectangle 400"/>
          <p:cNvSpPr>
            <a:spLocks noChangeArrowheads="1"/>
          </p:cNvSpPr>
          <p:nvPr/>
        </p:nvSpPr>
        <p:spPr bwMode="auto">
          <a:xfrm>
            <a:off x="476726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1" name="Rectangle 401"/>
          <p:cNvSpPr>
            <a:spLocks noChangeArrowheads="1"/>
          </p:cNvSpPr>
          <p:nvPr/>
        </p:nvSpPr>
        <p:spPr bwMode="auto">
          <a:xfrm>
            <a:off x="4854575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2" name="Rectangle 402"/>
          <p:cNvSpPr>
            <a:spLocks noChangeArrowheads="1"/>
          </p:cNvSpPr>
          <p:nvPr/>
        </p:nvSpPr>
        <p:spPr bwMode="auto">
          <a:xfrm>
            <a:off x="4941888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3" name="Rectangle 403"/>
          <p:cNvSpPr>
            <a:spLocks noChangeArrowheads="1"/>
          </p:cNvSpPr>
          <p:nvPr/>
        </p:nvSpPr>
        <p:spPr bwMode="auto">
          <a:xfrm>
            <a:off x="5029200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4" name="Rectangle 404"/>
          <p:cNvSpPr>
            <a:spLocks noChangeArrowheads="1"/>
          </p:cNvSpPr>
          <p:nvPr/>
        </p:nvSpPr>
        <p:spPr bwMode="auto">
          <a:xfrm>
            <a:off x="511651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5" name="Rectangle 405"/>
          <p:cNvSpPr>
            <a:spLocks noChangeArrowheads="1"/>
          </p:cNvSpPr>
          <p:nvPr/>
        </p:nvSpPr>
        <p:spPr bwMode="auto">
          <a:xfrm>
            <a:off x="520541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6" name="Rectangle 406"/>
          <p:cNvSpPr>
            <a:spLocks noChangeArrowheads="1"/>
          </p:cNvSpPr>
          <p:nvPr/>
        </p:nvSpPr>
        <p:spPr bwMode="auto">
          <a:xfrm>
            <a:off x="5292725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7" name="Rectangle 407"/>
          <p:cNvSpPr>
            <a:spLocks noChangeArrowheads="1"/>
          </p:cNvSpPr>
          <p:nvPr/>
        </p:nvSpPr>
        <p:spPr bwMode="auto">
          <a:xfrm>
            <a:off x="5378450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8" name="Rectangle 408"/>
          <p:cNvSpPr>
            <a:spLocks noChangeArrowheads="1"/>
          </p:cNvSpPr>
          <p:nvPr/>
        </p:nvSpPr>
        <p:spPr bwMode="auto">
          <a:xfrm>
            <a:off x="546576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89" name="Rectangle 409"/>
          <p:cNvSpPr>
            <a:spLocks noChangeArrowheads="1"/>
          </p:cNvSpPr>
          <p:nvPr/>
        </p:nvSpPr>
        <p:spPr bwMode="auto">
          <a:xfrm>
            <a:off x="5553075" y="3795713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0" name="Rectangle 410"/>
          <p:cNvSpPr>
            <a:spLocks noChangeArrowheads="1"/>
          </p:cNvSpPr>
          <p:nvPr/>
        </p:nvSpPr>
        <p:spPr bwMode="auto">
          <a:xfrm>
            <a:off x="5640388" y="3795713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1" name="Rectangle 411"/>
          <p:cNvSpPr>
            <a:spLocks noChangeArrowheads="1"/>
          </p:cNvSpPr>
          <p:nvPr/>
        </p:nvSpPr>
        <p:spPr bwMode="auto">
          <a:xfrm>
            <a:off x="5727700" y="3795713"/>
            <a:ext cx="88900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2" name="Rectangle 412"/>
          <p:cNvSpPr>
            <a:spLocks noChangeArrowheads="1"/>
          </p:cNvSpPr>
          <p:nvPr/>
        </p:nvSpPr>
        <p:spPr bwMode="auto">
          <a:xfrm>
            <a:off x="5816600" y="3795713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3" name="Rectangle 413"/>
          <p:cNvSpPr>
            <a:spLocks noChangeArrowheads="1"/>
          </p:cNvSpPr>
          <p:nvPr/>
        </p:nvSpPr>
        <p:spPr bwMode="auto">
          <a:xfrm>
            <a:off x="590391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4" name="Rectangle 414"/>
          <p:cNvSpPr>
            <a:spLocks noChangeArrowheads="1"/>
          </p:cNvSpPr>
          <p:nvPr/>
        </p:nvSpPr>
        <p:spPr bwMode="auto">
          <a:xfrm>
            <a:off x="5991225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5" name="Rectangle 415"/>
          <p:cNvSpPr>
            <a:spLocks noChangeArrowheads="1"/>
          </p:cNvSpPr>
          <p:nvPr/>
        </p:nvSpPr>
        <p:spPr bwMode="auto">
          <a:xfrm>
            <a:off x="6078538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6" name="Rectangle 416"/>
          <p:cNvSpPr>
            <a:spLocks noChangeArrowheads="1"/>
          </p:cNvSpPr>
          <p:nvPr/>
        </p:nvSpPr>
        <p:spPr bwMode="auto">
          <a:xfrm>
            <a:off x="6167438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7" name="Rectangle 417"/>
          <p:cNvSpPr>
            <a:spLocks noChangeArrowheads="1"/>
          </p:cNvSpPr>
          <p:nvPr/>
        </p:nvSpPr>
        <p:spPr bwMode="auto">
          <a:xfrm>
            <a:off x="6254750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8" name="Rectangle 418"/>
          <p:cNvSpPr>
            <a:spLocks noChangeArrowheads="1"/>
          </p:cNvSpPr>
          <p:nvPr/>
        </p:nvSpPr>
        <p:spPr bwMode="auto">
          <a:xfrm>
            <a:off x="634206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499" name="Rectangle 419"/>
          <p:cNvSpPr>
            <a:spLocks noChangeArrowheads="1"/>
          </p:cNvSpPr>
          <p:nvPr/>
        </p:nvSpPr>
        <p:spPr bwMode="auto">
          <a:xfrm>
            <a:off x="6429375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0" name="Rectangle 420"/>
          <p:cNvSpPr>
            <a:spLocks noChangeArrowheads="1"/>
          </p:cNvSpPr>
          <p:nvPr/>
        </p:nvSpPr>
        <p:spPr bwMode="auto">
          <a:xfrm>
            <a:off x="6516688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1" name="Rectangle 421"/>
          <p:cNvSpPr>
            <a:spLocks noChangeArrowheads="1"/>
          </p:cNvSpPr>
          <p:nvPr/>
        </p:nvSpPr>
        <p:spPr bwMode="auto">
          <a:xfrm>
            <a:off x="6604000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2" name="Rectangle 422"/>
          <p:cNvSpPr>
            <a:spLocks noChangeArrowheads="1"/>
          </p:cNvSpPr>
          <p:nvPr/>
        </p:nvSpPr>
        <p:spPr bwMode="auto">
          <a:xfrm>
            <a:off x="6691313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3" name="Rectangle 423"/>
          <p:cNvSpPr>
            <a:spLocks noChangeArrowheads="1"/>
          </p:cNvSpPr>
          <p:nvPr/>
        </p:nvSpPr>
        <p:spPr bwMode="auto">
          <a:xfrm>
            <a:off x="6778625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4" name="Rectangle 424"/>
          <p:cNvSpPr>
            <a:spLocks noChangeArrowheads="1"/>
          </p:cNvSpPr>
          <p:nvPr/>
        </p:nvSpPr>
        <p:spPr bwMode="auto">
          <a:xfrm>
            <a:off x="6865938" y="379571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5" name="Rectangle 425"/>
          <p:cNvSpPr>
            <a:spLocks noChangeArrowheads="1"/>
          </p:cNvSpPr>
          <p:nvPr/>
        </p:nvSpPr>
        <p:spPr bwMode="auto">
          <a:xfrm>
            <a:off x="6953250" y="379571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6" name="Rectangle 426"/>
          <p:cNvSpPr>
            <a:spLocks noChangeArrowheads="1"/>
          </p:cNvSpPr>
          <p:nvPr/>
        </p:nvSpPr>
        <p:spPr bwMode="auto">
          <a:xfrm>
            <a:off x="4416425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7" name="Rectangle 427"/>
          <p:cNvSpPr>
            <a:spLocks noChangeArrowheads="1"/>
          </p:cNvSpPr>
          <p:nvPr/>
        </p:nvSpPr>
        <p:spPr bwMode="auto">
          <a:xfrm>
            <a:off x="4503738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8" name="Rectangle 428"/>
          <p:cNvSpPr>
            <a:spLocks noChangeArrowheads="1"/>
          </p:cNvSpPr>
          <p:nvPr/>
        </p:nvSpPr>
        <p:spPr bwMode="auto">
          <a:xfrm>
            <a:off x="4591050" y="3970338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09" name="Rectangle 429"/>
          <p:cNvSpPr>
            <a:spLocks noChangeArrowheads="1"/>
          </p:cNvSpPr>
          <p:nvPr/>
        </p:nvSpPr>
        <p:spPr bwMode="auto">
          <a:xfrm>
            <a:off x="4679950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0" name="Rectangle 430"/>
          <p:cNvSpPr>
            <a:spLocks noChangeArrowheads="1"/>
          </p:cNvSpPr>
          <p:nvPr/>
        </p:nvSpPr>
        <p:spPr bwMode="auto">
          <a:xfrm>
            <a:off x="4767263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1" name="Rectangle 431"/>
          <p:cNvSpPr>
            <a:spLocks noChangeArrowheads="1"/>
          </p:cNvSpPr>
          <p:nvPr/>
        </p:nvSpPr>
        <p:spPr bwMode="auto">
          <a:xfrm>
            <a:off x="4854575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2" name="Rectangle 432"/>
          <p:cNvSpPr>
            <a:spLocks noChangeArrowheads="1"/>
          </p:cNvSpPr>
          <p:nvPr/>
        </p:nvSpPr>
        <p:spPr bwMode="auto">
          <a:xfrm>
            <a:off x="4941888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3" name="Rectangle 433"/>
          <p:cNvSpPr>
            <a:spLocks noChangeArrowheads="1"/>
          </p:cNvSpPr>
          <p:nvPr/>
        </p:nvSpPr>
        <p:spPr bwMode="auto">
          <a:xfrm>
            <a:off x="5029200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4" name="Rectangle 434"/>
          <p:cNvSpPr>
            <a:spLocks noChangeArrowheads="1"/>
          </p:cNvSpPr>
          <p:nvPr/>
        </p:nvSpPr>
        <p:spPr bwMode="auto">
          <a:xfrm>
            <a:off x="5116513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5" name="Rectangle 435"/>
          <p:cNvSpPr>
            <a:spLocks noChangeArrowheads="1"/>
          </p:cNvSpPr>
          <p:nvPr/>
        </p:nvSpPr>
        <p:spPr bwMode="auto">
          <a:xfrm>
            <a:off x="5205413" y="3970338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6" name="Rectangle 436"/>
          <p:cNvSpPr>
            <a:spLocks noChangeArrowheads="1"/>
          </p:cNvSpPr>
          <p:nvPr/>
        </p:nvSpPr>
        <p:spPr bwMode="auto">
          <a:xfrm>
            <a:off x="5292725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7" name="Rectangle 437"/>
          <p:cNvSpPr>
            <a:spLocks noChangeArrowheads="1"/>
          </p:cNvSpPr>
          <p:nvPr/>
        </p:nvSpPr>
        <p:spPr bwMode="auto">
          <a:xfrm>
            <a:off x="5378450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8" name="Rectangle 438"/>
          <p:cNvSpPr>
            <a:spLocks noChangeArrowheads="1"/>
          </p:cNvSpPr>
          <p:nvPr/>
        </p:nvSpPr>
        <p:spPr bwMode="auto">
          <a:xfrm>
            <a:off x="5465763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19" name="Rectangle 439"/>
          <p:cNvSpPr>
            <a:spLocks noChangeArrowheads="1"/>
          </p:cNvSpPr>
          <p:nvPr/>
        </p:nvSpPr>
        <p:spPr bwMode="auto">
          <a:xfrm>
            <a:off x="5553075" y="397033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0" name="Rectangle 440"/>
          <p:cNvSpPr>
            <a:spLocks noChangeArrowheads="1"/>
          </p:cNvSpPr>
          <p:nvPr/>
        </p:nvSpPr>
        <p:spPr bwMode="auto">
          <a:xfrm>
            <a:off x="5640388" y="3970338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1" name="Rectangle 441"/>
          <p:cNvSpPr>
            <a:spLocks noChangeArrowheads="1"/>
          </p:cNvSpPr>
          <p:nvPr/>
        </p:nvSpPr>
        <p:spPr bwMode="auto">
          <a:xfrm>
            <a:off x="5727700" y="3970338"/>
            <a:ext cx="88900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2" name="Rectangle 442"/>
          <p:cNvSpPr>
            <a:spLocks noChangeArrowheads="1"/>
          </p:cNvSpPr>
          <p:nvPr/>
        </p:nvSpPr>
        <p:spPr bwMode="auto">
          <a:xfrm>
            <a:off x="5816600" y="397033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3" name="Rectangle 443"/>
          <p:cNvSpPr>
            <a:spLocks noChangeArrowheads="1"/>
          </p:cNvSpPr>
          <p:nvPr/>
        </p:nvSpPr>
        <p:spPr bwMode="auto">
          <a:xfrm>
            <a:off x="5903913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4" name="Rectangle 444"/>
          <p:cNvSpPr>
            <a:spLocks noChangeArrowheads="1"/>
          </p:cNvSpPr>
          <p:nvPr/>
        </p:nvSpPr>
        <p:spPr bwMode="auto">
          <a:xfrm>
            <a:off x="5991225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5" name="Rectangle 445"/>
          <p:cNvSpPr>
            <a:spLocks noChangeArrowheads="1"/>
          </p:cNvSpPr>
          <p:nvPr/>
        </p:nvSpPr>
        <p:spPr bwMode="auto">
          <a:xfrm>
            <a:off x="6078538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6" name="Rectangle 446"/>
          <p:cNvSpPr>
            <a:spLocks noChangeArrowheads="1"/>
          </p:cNvSpPr>
          <p:nvPr/>
        </p:nvSpPr>
        <p:spPr bwMode="auto">
          <a:xfrm>
            <a:off x="6167438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7" name="Rectangle 447"/>
          <p:cNvSpPr>
            <a:spLocks noChangeArrowheads="1"/>
          </p:cNvSpPr>
          <p:nvPr/>
        </p:nvSpPr>
        <p:spPr bwMode="auto">
          <a:xfrm>
            <a:off x="6254750" y="3970338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8" name="Rectangle 448"/>
          <p:cNvSpPr>
            <a:spLocks noChangeArrowheads="1"/>
          </p:cNvSpPr>
          <p:nvPr/>
        </p:nvSpPr>
        <p:spPr bwMode="auto">
          <a:xfrm>
            <a:off x="6342063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29" name="Rectangle 449"/>
          <p:cNvSpPr>
            <a:spLocks noChangeArrowheads="1"/>
          </p:cNvSpPr>
          <p:nvPr/>
        </p:nvSpPr>
        <p:spPr bwMode="auto">
          <a:xfrm>
            <a:off x="6429375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0" name="Rectangle 450"/>
          <p:cNvSpPr>
            <a:spLocks noChangeArrowheads="1"/>
          </p:cNvSpPr>
          <p:nvPr/>
        </p:nvSpPr>
        <p:spPr bwMode="auto">
          <a:xfrm>
            <a:off x="6516688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1" name="Rectangle 451"/>
          <p:cNvSpPr>
            <a:spLocks noChangeArrowheads="1"/>
          </p:cNvSpPr>
          <p:nvPr/>
        </p:nvSpPr>
        <p:spPr bwMode="auto">
          <a:xfrm>
            <a:off x="6604000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2" name="Rectangle 452"/>
          <p:cNvSpPr>
            <a:spLocks noChangeArrowheads="1"/>
          </p:cNvSpPr>
          <p:nvPr/>
        </p:nvSpPr>
        <p:spPr bwMode="auto">
          <a:xfrm>
            <a:off x="6691313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3" name="Rectangle 453"/>
          <p:cNvSpPr>
            <a:spLocks noChangeArrowheads="1"/>
          </p:cNvSpPr>
          <p:nvPr/>
        </p:nvSpPr>
        <p:spPr bwMode="auto">
          <a:xfrm>
            <a:off x="6778625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4" name="Rectangle 454"/>
          <p:cNvSpPr>
            <a:spLocks noChangeArrowheads="1"/>
          </p:cNvSpPr>
          <p:nvPr/>
        </p:nvSpPr>
        <p:spPr bwMode="auto">
          <a:xfrm>
            <a:off x="6865938" y="3970338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5" name="Rectangle 455"/>
          <p:cNvSpPr>
            <a:spLocks noChangeArrowheads="1"/>
          </p:cNvSpPr>
          <p:nvPr/>
        </p:nvSpPr>
        <p:spPr bwMode="auto">
          <a:xfrm>
            <a:off x="6953250" y="3970338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6" name="Rectangle 456"/>
          <p:cNvSpPr>
            <a:spLocks noChangeArrowheads="1"/>
          </p:cNvSpPr>
          <p:nvPr/>
        </p:nvSpPr>
        <p:spPr bwMode="auto">
          <a:xfrm>
            <a:off x="441642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7" name="Rectangle 457"/>
          <p:cNvSpPr>
            <a:spLocks noChangeArrowheads="1"/>
          </p:cNvSpPr>
          <p:nvPr/>
        </p:nvSpPr>
        <p:spPr bwMode="auto">
          <a:xfrm>
            <a:off x="450373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8" name="Rectangle 458"/>
          <p:cNvSpPr>
            <a:spLocks noChangeArrowheads="1"/>
          </p:cNvSpPr>
          <p:nvPr/>
        </p:nvSpPr>
        <p:spPr bwMode="auto">
          <a:xfrm>
            <a:off x="4591050" y="4144963"/>
            <a:ext cx="88900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39" name="Rectangle 459"/>
          <p:cNvSpPr>
            <a:spLocks noChangeArrowheads="1"/>
          </p:cNvSpPr>
          <p:nvPr/>
        </p:nvSpPr>
        <p:spPr bwMode="auto">
          <a:xfrm>
            <a:off x="467995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0" name="Rectangle 460"/>
          <p:cNvSpPr>
            <a:spLocks noChangeArrowheads="1"/>
          </p:cNvSpPr>
          <p:nvPr/>
        </p:nvSpPr>
        <p:spPr bwMode="auto">
          <a:xfrm>
            <a:off x="476726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1" name="Rectangle 461"/>
          <p:cNvSpPr>
            <a:spLocks noChangeArrowheads="1"/>
          </p:cNvSpPr>
          <p:nvPr/>
        </p:nvSpPr>
        <p:spPr bwMode="auto">
          <a:xfrm>
            <a:off x="485457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2" name="Rectangle 462"/>
          <p:cNvSpPr>
            <a:spLocks noChangeArrowheads="1"/>
          </p:cNvSpPr>
          <p:nvPr/>
        </p:nvSpPr>
        <p:spPr bwMode="auto">
          <a:xfrm>
            <a:off x="494188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3" name="Rectangle 463"/>
          <p:cNvSpPr>
            <a:spLocks noChangeArrowheads="1"/>
          </p:cNvSpPr>
          <p:nvPr/>
        </p:nvSpPr>
        <p:spPr bwMode="auto">
          <a:xfrm>
            <a:off x="502920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4" name="Rectangle 464"/>
          <p:cNvSpPr>
            <a:spLocks noChangeArrowheads="1"/>
          </p:cNvSpPr>
          <p:nvPr/>
        </p:nvSpPr>
        <p:spPr bwMode="auto">
          <a:xfrm>
            <a:off x="511651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5" name="Rectangle 465"/>
          <p:cNvSpPr>
            <a:spLocks noChangeArrowheads="1"/>
          </p:cNvSpPr>
          <p:nvPr/>
        </p:nvSpPr>
        <p:spPr bwMode="auto">
          <a:xfrm>
            <a:off x="520541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6" name="Rectangle 466"/>
          <p:cNvSpPr>
            <a:spLocks noChangeArrowheads="1"/>
          </p:cNvSpPr>
          <p:nvPr/>
        </p:nvSpPr>
        <p:spPr bwMode="auto">
          <a:xfrm>
            <a:off x="529272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7" name="Rectangle 467"/>
          <p:cNvSpPr>
            <a:spLocks noChangeArrowheads="1"/>
          </p:cNvSpPr>
          <p:nvPr/>
        </p:nvSpPr>
        <p:spPr bwMode="auto">
          <a:xfrm>
            <a:off x="537845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8" name="Rectangle 468"/>
          <p:cNvSpPr>
            <a:spLocks noChangeArrowheads="1"/>
          </p:cNvSpPr>
          <p:nvPr/>
        </p:nvSpPr>
        <p:spPr bwMode="auto">
          <a:xfrm>
            <a:off x="546576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49" name="Rectangle 469"/>
          <p:cNvSpPr>
            <a:spLocks noChangeArrowheads="1"/>
          </p:cNvSpPr>
          <p:nvPr/>
        </p:nvSpPr>
        <p:spPr bwMode="auto">
          <a:xfrm>
            <a:off x="555307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0" name="Rectangle 470"/>
          <p:cNvSpPr>
            <a:spLocks noChangeArrowheads="1"/>
          </p:cNvSpPr>
          <p:nvPr/>
        </p:nvSpPr>
        <p:spPr bwMode="auto">
          <a:xfrm>
            <a:off x="564038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1" name="Rectangle 471"/>
          <p:cNvSpPr>
            <a:spLocks noChangeArrowheads="1"/>
          </p:cNvSpPr>
          <p:nvPr/>
        </p:nvSpPr>
        <p:spPr bwMode="auto">
          <a:xfrm>
            <a:off x="5727700" y="4144963"/>
            <a:ext cx="88900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2" name="Rectangle 472"/>
          <p:cNvSpPr>
            <a:spLocks noChangeArrowheads="1"/>
          </p:cNvSpPr>
          <p:nvPr/>
        </p:nvSpPr>
        <p:spPr bwMode="auto">
          <a:xfrm>
            <a:off x="581660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3" name="Rectangle 473"/>
          <p:cNvSpPr>
            <a:spLocks noChangeArrowheads="1"/>
          </p:cNvSpPr>
          <p:nvPr/>
        </p:nvSpPr>
        <p:spPr bwMode="auto">
          <a:xfrm>
            <a:off x="590391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4" name="Rectangle 474"/>
          <p:cNvSpPr>
            <a:spLocks noChangeArrowheads="1"/>
          </p:cNvSpPr>
          <p:nvPr/>
        </p:nvSpPr>
        <p:spPr bwMode="auto">
          <a:xfrm>
            <a:off x="599122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5" name="Rectangle 475"/>
          <p:cNvSpPr>
            <a:spLocks noChangeArrowheads="1"/>
          </p:cNvSpPr>
          <p:nvPr/>
        </p:nvSpPr>
        <p:spPr bwMode="auto">
          <a:xfrm>
            <a:off x="607853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6" name="Rectangle 476"/>
          <p:cNvSpPr>
            <a:spLocks noChangeArrowheads="1"/>
          </p:cNvSpPr>
          <p:nvPr/>
        </p:nvSpPr>
        <p:spPr bwMode="auto">
          <a:xfrm>
            <a:off x="616743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7" name="Rectangle 477"/>
          <p:cNvSpPr>
            <a:spLocks noChangeArrowheads="1"/>
          </p:cNvSpPr>
          <p:nvPr/>
        </p:nvSpPr>
        <p:spPr bwMode="auto">
          <a:xfrm>
            <a:off x="625475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8" name="Rectangle 478"/>
          <p:cNvSpPr>
            <a:spLocks noChangeArrowheads="1"/>
          </p:cNvSpPr>
          <p:nvPr/>
        </p:nvSpPr>
        <p:spPr bwMode="auto">
          <a:xfrm>
            <a:off x="634206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59" name="Rectangle 479"/>
          <p:cNvSpPr>
            <a:spLocks noChangeArrowheads="1"/>
          </p:cNvSpPr>
          <p:nvPr/>
        </p:nvSpPr>
        <p:spPr bwMode="auto">
          <a:xfrm>
            <a:off x="642937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0" name="Rectangle 480"/>
          <p:cNvSpPr>
            <a:spLocks noChangeArrowheads="1"/>
          </p:cNvSpPr>
          <p:nvPr/>
        </p:nvSpPr>
        <p:spPr bwMode="auto">
          <a:xfrm>
            <a:off x="651668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1" name="Rectangle 481"/>
          <p:cNvSpPr>
            <a:spLocks noChangeArrowheads="1"/>
          </p:cNvSpPr>
          <p:nvPr/>
        </p:nvSpPr>
        <p:spPr bwMode="auto">
          <a:xfrm>
            <a:off x="660400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2" name="Rectangle 482"/>
          <p:cNvSpPr>
            <a:spLocks noChangeArrowheads="1"/>
          </p:cNvSpPr>
          <p:nvPr/>
        </p:nvSpPr>
        <p:spPr bwMode="auto">
          <a:xfrm>
            <a:off x="6691313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3" name="Rectangle 483"/>
          <p:cNvSpPr>
            <a:spLocks noChangeArrowheads="1"/>
          </p:cNvSpPr>
          <p:nvPr/>
        </p:nvSpPr>
        <p:spPr bwMode="auto">
          <a:xfrm>
            <a:off x="6778625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4" name="Rectangle 484"/>
          <p:cNvSpPr>
            <a:spLocks noChangeArrowheads="1"/>
          </p:cNvSpPr>
          <p:nvPr/>
        </p:nvSpPr>
        <p:spPr bwMode="auto">
          <a:xfrm>
            <a:off x="6865938" y="4144963"/>
            <a:ext cx="87312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5" name="Rectangle 485"/>
          <p:cNvSpPr>
            <a:spLocks noChangeArrowheads="1"/>
          </p:cNvSpPr>
          <p:nvPr/>
        </p:nvSpPr>
        <p:spPr bwMode="auto">
          <a:xfrm>
            <a:off x="6953250" y="4144963"/>
            <a:ext cx="87313" cy="17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6" name="Rectangle 486"/>
          <p:cNvSpPr>
            <a:spLocks noChangeArrowheads="1"/>
          </p:cNvSpPr>
          <p:nvPr/>
        </p:nvSpPr>
        <p:spPr bwMode="auto">
          <a:xfrm>
            <a:off x="441642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7" name="Rectangle 487"/>
          <p:cNvSpPr>
            <a:spLocks noChangeArrowheads="1"/>
          </p:cNvSpPr>
          <p:nvPr/>
        </p:nvSpPr>
        <p:spPr bwMode="auto">
          <a:xfrm>
            <a:off x="4503738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8" name="Rectangle 488"/>
          <p:cNvSpPr>
            <a:spLocks noChangeArrowheads="1"/>
          </p:cNvSpPr>
          <p:nvPr/>
        </p:nvSpPr>
        <p:spPr bwMode="auto">
          <a:xfrm>
            <a:off x="4591050" y="432117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69" name="Rectangle 489"/>
          <p:cNvSpPr>
            <a:spLocks noChangeArrowheads="1"/>
          </p:cNvSpPr>
          <p:nvPr/>
        </p:nvSpPr>
        <p:spPr bwMode="auto">
          <a:xfrm>
            <a:off x="4679950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0" name="Rectangle 490"/>
          <p:cNvSpPr>
            <a:spLocks noChangeArrowheads="1"/>
          </p:cNvSpPr>
          <p:nvPr/>
        </p:nvSpPr>
        <p:spPr bwMode="auto">
          <a:xfrm>
            <a:off x="4767263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1" name="Rectangle 491"/>
          <p:cNvSpPr>
            <a:spLocks noChangeArrowheads="1"/>
          </p:cNvSpPr>
          <p:nvPr/>
        </p:nvSpPr>
        <p:spPr bwMode="auto">
          <a:xfrm>
            <a:off x="485457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2" name="Rectangle 492"/>
          <p:cNvSpPr>
            <a:spLocks noChangeArrowheads="1"/>
          </p:cNvSpPr>
          <p:nvPr/>
        </p:nvSpPr>
        <p:spPr bwMode="auto">
          <a:xfrm>
            <a:off x="4941888" y="432117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3" name="Rectangle 493"/>
          <p:cNvSpPr>
            <a:spLocks noChangeArrowheads="1"/>
          </p:cNvSpPr>
          <p:nvPr/>
        </p:nvSpPr>
        <p:spPr bwMode="auto">
          <a:xfrm>
            <a:off x="5029200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4" name="Rectangle 494"/>
          <p:cNvSpPr>
            <a:spLocks noChangeArrowheads="1"/>
          </p:cNvSpPr>
          <p:nvPr/>
        </p:nvSpPr>
        <p:spPr bwMode="auto">
          <a:xfrm>
            <a:off x="5116513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5" name="Rectangle 495"/>
          <p:cNvSpPr>
            <a:spLocks noChangeArrowheads="1"/>
          </p:cNvSpPr>
          <p:nvPr/>
        </p:nvSpPr>
        <p:spPr bwMode="auto">
          <a:xfrm>
            <a:off x="5205413" y="432117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6" name="Rectangle 496"/>
          <p:cNvSpPr>
            <a:spLocks noChangeArrowheads="1"/>
          </p:cNvSpPr>
          <p:nvPr/>
        </p:nvSpPr>
        <p:spPr bwMode="auto">
          <a:xfrm>
            <a:off x="529272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7" name="Rectangle 497"/>
          <p:cNvSpPr>
            <a:spLocks noChangeArrowheads="1"/>
          </p:cNvSpPr>
          <p:nvPr/>
        </p:nvSpPr>
        <p:spPr bwMode="auto">
          <a:xfrm>
            <a:off x="5378450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8" name="Rectangle 498"/>
          <p:cNvSpPr>
            <a:spLocks noChangeArrowheads="1"/>
          </p:cNvSpPr>
          <p:nvPr/>
        </p:nvSpPr>
        <p:spPr bwMode="auto">
          <a:xfrm>
            <a:off x="5465763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79" name="Rectangle 499"/>
          <p:cNvSpPr>
            <a:spLocks noChangeArrowheads="1"/>
          </p:cNvSpPr>
          <p:nvPr/>
        </p:nvSpPr>
        <p:spPr bwMode="auto">
          <a:xfrm>
            <a:off x="555307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0" name="Rectangle 500"/>
          <p:cNvSpPr>
            <a:spLocks noChangeArrowheads="1"/>
          </p:cNvSpPr>
          <p:nvPr/>
        </p:nvSpPr>
        <p:spPr bwMode="auto">
          <a:xfrm>
            <a:off x="5640388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1" name="Rectangle 501"/>
          <p:cNvSpPr>
            <a:spLocks noChangeArrowheads="1"/>
          </p:cNvSpPr>
          <p:nvPr/>
        </p:nvSpPr>
        <p:spPr bwMode="auto">
          <a:xfrm>
            <a:off x="5727700" y="432117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2" name="Rectangle 502"/>
          <p:cNvSpPr>
            <a:spLocks noChangeArrowheads="1"/>
          </p:cNvSpPr>
          <p:nvPr/>
        </p:nvSpPr>
        <p:spPr bwMode="auto">
          <a:xfrm>
            <a:off x="5816600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3" name="Rectangle 503"/>
          <p:cNvSpPr>
            <a:spLocks noChangeArrowheads="1"/>
          </p:cNvSpPr>
          <p:nvPr/>
        </p:nvSpPr>
        <p:spPr bwMode="auto">
          <a:xfrm>
            <a:off x="5903913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4" name="Rectangle 504"/>
          <p:cNvSpPr>
            <a:spLocks noChangeArrowheads="1"/>
          </p:cNvSpPr>
          <p:nvPr/>
        </p:nvSpPr>
        <p:spPr bwMode="auto">
          <a:xfrm>
            <a:off x="599122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5" name="Rectangle 505"/>
          <p:cNvSpPr>
            <a:spLocks noChangeArrowheads="1"/>
          </p:cNvSpPr>
          <p:nvPr/>
        </p:nvSpPr>
        <p:spPr bwMode="auto">
          <a:xfrm>
            <a:off x="6078538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6" name="Rectangle 506"/>
          <p:cNvSpPr>
            <a:spLocks noChangeArrowheads="1"/>
          </p:cNvSpPr>
          <p:nvPr/>
        </p:nvSpPr>
        <p:spPr bwMode="auto">
          <a:xfrm>
            <a:off x="6167438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7" name="Rectangle 507"/>
          <p:cNvSpPr>
            <a:spLocks noChangeArrowheads="1"/>
          </p:cNvSpPr>
          <p:nvPr/>
        </p:nvSpPr>
        <p:spPr bwMode="auto">
          <a:xfrm>
            <a:off x="6254750" y="432117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8" name="Rectangle 508"/>
          <p:cNvSpPr>
            <a:spLocks noChangeArrowheads="1"/>
          </p:cNvSpPr>
          <p:nvPr/>
        </p:nvSpPr>
        <p:spPr bwMode="auto">
          <a:xfrm>
            <a:off x="6342063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89" name="Rectangle 509"/>
          <p:cNvSpPr>
            <a:spLocks noChangeArrowheads="1"/>
          </p:cNvSpPr>
          <p:nvPr/>
        </p:nvSpPr>
        <p:spPr bwMode="auto">
          <a:xfrm>
            <a:off x="642937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0" name="Rectangle 510"/>
          <p:cNvSpPr>
            <a:spLocks noChangeArrowheads="1"/>
          </p:cNvSpPr>
          <p:nvPr/>
        </p:nvSpPr>
        <p:spPr bwMode="auto">
          <a:xfrm>
            <a:off x="6516688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1" name="Rectangle 511"/>
          <p:cNvSpPr>
            <a:spLocks noChangeArrowheads="1"/>
          </p:cNvSpPr>
          <p:nvPr/>
        </p:nvSpPr>
        <p:spPr bwMode="auto">
          <a:xfrm>
            <a:off x="6604000" y="432117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2" name="Rectangle 512"/>
          <p:cNvSpPr>
            <a:spLocks noChangeArrowheads="1"/>
          </p:cNvSpPr>
          <p:nvPr/>
        </p:nvSpPr>
        <p:spPr bwMode="auto">
          <a:xfrm>
            <a:off x="6691313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3" name="Rectangle 513"/>
          <p:cNvSpPr>
            <a:spLocks noChangeArrowheads="1"/>
          </p:cNvSpPr>
          <p:nvPr/>
        </p:nvSpPr>
        <p:spPr bwMode="auto">
          <a:xfrm>
            <a:off x="6778625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4" name="Rectangle 514"/>
          <p:cNvSpPr>
            <a:spLocks noChangeArrowheads="1"/>
          </p:cNvSpPr>
          <p:nvPr/>
        </p:nvSpPr>
        <p:spPr bwMode="auto">
          <a:xfrm>
            <a:off x="6865938" y="432117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5" name="Rectangle 515"/>
          <p:cNvSpPr>
            <a:spLocks noChangeArrowheads="1"/>
          </p:cNvSpPr>
          <p:nvPr/>
        </p:nvSpPr>
        <p:spPr bwMode="auto">
          <a:xfrm>
            <a:off x="6953250" y="432117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6" name="Rectangle 516"/>
          <p:cNvSpPr>
            <a:spLocks noChangeArrowheads="1"/>
          </p:cNvSpPr>
          <p:nvPr/>
        </p:nvSpPr>
        <p:spPr bwMode="auto">
          <a:xfrm>
            <a:off x="441642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7" name="Rectangle 517"/>
          <p:cNvSpPr>
            <a:spLocks noChangeArrowheads="1"/>
          </p:cNvSpPr>
          <p:nvPr/>
        </p:nvSpPr>
        <p:spPr bwMode="auto">
          <a:xfrm>
            <a:off x="4503738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8" name="Rectangle 518"/>
          <p:cNvSpPr>
            <a:spLocks noChangeArrowheads="1"/>
          </p:cNvSpPr>
          <p:nvPr/>
        </p:nvSpPr>
        <p:spPr bwMode="auto">
          <a:xfrm>
            <a:off x="4591050" y="449580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599" name="Rectangle 519"/>
          <p:cNvSpPr>
            <a:spLocks noChangeArrowheads="1"/>
          </p:cNvSpPr>
          <p:nvPr/>
        </p:nvSpPr>
        <p:spPr bwMode="auto">
          <a:xfrm>
            <a:off x="4679950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0" name="Rectangle 520"/>
          <p:cNvSpPr>
            <a:spLocks noChangeArrowheads="1"/>
          </p:cNvSpPr>
          <p:nvPr/>
        </p:nvSpPr>
        <p:spPr bwMode="auto">
          <a:xfrm>
            <a:off x="476726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1" name="Rectangle 521"/>
          <p:cNvSpPr>
            <a:spLocks noChangeArrowheads="1"/>
          </p:cNvSpPr>
          <p:nvPr/>
        </p:nvSpPr>
        <p:spPr bwMode="auto">
          <a:xfrm>
            <a:off x="485457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2" name="Rectangle 522"/>
          <p:cNvSpPr>
            <a:spLocks noChangeArrowheads="1"/>
          </p:cNvSpPr>
          <p:nvPr/>
        </p:nvSpPr>
        <p:spPr bwMode="auto">
          <a:xfrm>
            <a:off x="4941888" y="4495800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3" name="Rectangle 523"/>
          <p:cNvSpPr>
            <a:spLocks noChangeArrowheads="1"/>
          </p:cNvSpPr>
          <p:nvPr/>
        </p:nvSpPr>
        <p:spPr bwMode="auto">
          <a:xfrm>
            <a:off x="5029200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4" name="Rectangle 524"/>
          <p:cNvSpPr>
            <a:spLocks noChangeArrowheads="1"/>
          </p:cNvSpPr>
          <p:nvPr/>
        </p:nvSpPr>
        <p:spPr bwMode="auto">
          <a:xfrm>
            <a:off x="511651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5" name="Rectangle 525"/>
          <p:cNvSpPr>
            <a:spLocks noChangeArrowheads="1"/>
          </p:cNvSpPr>
          <p:nvPr/>
        </p:nvSpPr>
        <p:spPr bwMode="auto">
          <a:xfrm>
            <a:off x="520541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6" name="Rectangle 526"/>
          <p:cNvSpPr>
            <a:spLocks noChangeArrowheads="1"/>
          </p:cNvSpPr>
          <p:nvPr/>
        </p:nvSpPr>
        <p:spPr bwMode="auto">
          <a:xfrm>
            <a:off x="529272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7" name="Rectangle 527"/>
          <p:cNvSpPr>
            <a:spLocks noChangeArrowheads="1"/>
          </p:cNvSpPr>
          <p:nvPr/>
        </p:nvSpPr>
        <p:spPr bwMode="auto">
          <a:xfrm>
            <a:off x="5378450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8" name="Rectangle 528"/>
          <p:cNvSpPr>
            <a:spLocks noChangeArrowheads="1"/>
          </p:cNvSpPr>
          <p:nvPr/>
        </p:nvSpPr>
        <p:spPr bwMode="auto">
          <a:xfrm>
            <a:off x="546576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09" name="Rectangle 529"/>
          <p:cNvSpPr>
            <a:spLocks noChangeArrowheads="1"/>
          </p:cNvSpPr>
          <p:nvPr/>
        </p:nvSpPr>
        <p:spPr bwMode="auto">
          <a:xfrm>
            <a:off x="555307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0" name="Rectangle 530"/>
          <p:cNvSpPr>
            <a:spLocks noChangeArrowheads="1"/>
          </p:cNvSpPr>
          <p:nvPr/>
        </p:nvSpPr>
        <p:spPr bwMode="auto">
          <a:xfrm>
            <a:off x="5640388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1" name="Rectangle 531"/>
          <p:cNvSpPr>
            <a:spLocks noChangeArrowheads="1"/>
          </p:cNvSpPr>
          <p:nvPr/>
        </p:nvSpPr>
        <p:spPr bwMode="auto">
          <a:xfrm>
            <a:off x="5727700" y="449580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2" name="Rectangle 532"/>
          <p:cNvSpPr>
            <a:spLocks noChangeArrowheads="1"/>
          </p:cNvSpPr>
          <p:nvPr/>
        </p:nvSpPr>
        <p:spPr bwMode="auto">
          <a:xfrm>
            <a:off x="5816600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3" name="Rectangle 533"/>
          <p:cNvSpPr>
            <a:spLocks noChangeArrowheads="1"/>
          </p:cNvSpPr>
          <p:nvPr/>
        </p:nvSpPr>
        <p:spPr bwMode="auto">
          <a:xfrm>
            <a:off x="590391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4" name="Rectangle 534"/>
          <p:cNvSpPr>
            <a:spLocks noChangeArrowheads="1"/>
          </p:cNvSpPr>
          <p:nvPr/>
        </p:nvSpPr>
        <p:spPr bwMode="auto">
          <a:xfrm>
            <a:off x="599122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5" name="Rectangle 535"/>
          <p:cNvSpPr>
            <a:spLocks noChangeArrowheads="1"/>
          </p:cNvSpPr>
          <p:nvPr/>
        </p:nvSpPr>
        <p:spPr bwMode="auto">
          <a:xfrm>
            <a:off x="6078538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6" name="Rectangle 536"/>
          <p:cNvSpPr>
            <a:spLocks noChangeArrowheads="1"/>
          </p:cNvSpPr>
          <p:nvPr/>
        </p:nvSpPr>
        <p:spPr bwMode="auto">
          <a:xfrm>
            <a:off x="6167438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7" name="Rectangle 537"/>
          <p:cNvSpPr>
            <a:spLocks noChangeArrowheads="1"/>
          </p:cNvSpPr>
          <p:nvPr/>
        </p:nvSpPr>
        <p:spPr bwMode="auto">
          <a:xfrm>
            <a:off x="6254750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8" name="Rectangle 538"/>
          <p:cNvSpPr>
            <a:spLocks noChangeArrowheads="1"/>
          </p:cNvSpPr>
          <p:nvPr/>
        </p:nvSpPr>
        <p:spPr bwMode="auto">
          <a:xfrm>
            <a:off x="634206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19" name="Rectangle 539"/>
          <p:cNvSpPr>
            <a:spLocks noChangeArrowheads="1"/>
          </p:cNvSpPr>
          <p:nvPr/>
        </p:nvSpPr>
        <p:spPr bwMode="auto">
          <a:xfrm>
            <a:off x="642937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0" name="Rectangle 540"/>
          <p:cNvSpPr>
            <a:spLocks noChangeArrowheads="1"/>
          </p:cNvSpPr>
          <p:nvPr/>
        </p:nvSpPr>
        <p:spPr bwMode="auto">
          <a:xfrm>
            <a:off x="6516688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1" name="Rectangle 541"/>
          <p:cNvSpPr>
            <a:spLocks noChangeArrowheads="1"/>
          </p:cNvSpPr>
          <p:nvPr/>
        </p:nvSpPr>
        <p:spPr bwMode="auto">
          <a:xfrm>
            <a:off x="6604000" y="449580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2" name="Rectangle 542"/>
          <p:cNvSpPr>
            <a:spLocks noChangeArrowheads="1"/>
          </p:cNvSpPr>
          <p:nvPr/>
        </p:nvSpPr>
        <p:spPr bwMode="auto">
          <a:xfrm>
            <a:off x="6691313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3" name="Rectangle 543"/>
          <p:cNvSpPr>
            <a:spLocks noChangeArrowheads="1"/>
          </p:cNvSpPr>
          <p:nvPr/>
        </p:nvSpPr>
        <p:spPr bwMode="auto">
          <a:xfrm>
            <a:off x="6778625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4" name="Rectangle 544"/>
          <p:cNvSpPr>
            <a:spLocks noChangeArrowheads="1"/>
          </p:cNvSpPr>
          <p:nvPr/>
        </p:nvSpPr>
        <p:spPr bwMode="auto">
          <a:xfrm>
            <a:off x="6865938" y="449580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5" name="Rectangle 545"/>
          <p:cNvSpPr>
            <a:spLocks noChangeArrowheads="1"/>
          </p:cNvSpPr>
          <p:nvPr/>
        </p:nvSpPr>
        <p:spPr bwMode="auto">
          <a:xfrm>
            <a:off x="6953250" y="449580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6" name="Rectangle 546"/>
          <p:cNvSpPr>
            <a:spLocks noChangeArrowheads="1"/>
          </p:cNvSpPr>
          <p:nvPr/>
        </p:nvSpPr>
        <p:spPr bwMode="auto">
          <a:xfrm>
            <a:off x="4416425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7" name="Rectangle 547"/>
          <p:cNvSpPr>
            <a:spLocks noChangeArrowheads="1"/>
          </p:cNvSpPr>
          <p:nvPr/>
        </p:nvSpPr>
        <p:spPr bwMode="auto">
          <a:xfrm>
            <a:off x="4503738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8" name="Rectangle 548"/>
          <p:cNvSpPr>
            <a:spLocks noChangeArrowheads="1"/>
          </p:cNvSpPr>
          <p:nvPr/>
        </p:nvSpPr>
        <p:spPr bwMode="auto">
          <a:xfrm>
            <a:off x="4591050" y="467042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29" name="Rectangle 549"/>
          <p:cNvSpPr>
            <a:spLocks noChangeArrowheads="1"/>
          </p:cNvSpPr>
          <p:nvPr/>
        </p:nvSpPr>
        <p:spPr bwMode="auto">
          <a:xfrm>
            <a:off x="4679950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0" name="Rectangle 550"/>
          <p:cNvSpPr>
            <a:spLocks noChangeArrowheads="1"/>
          </p:cNvSpPr>
          <p:nvPr/>
        </p:nvSpPr>
        <p:spPr bwMode="auto">
          <a:xfrm>
            <a:off x="4767263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1" name="Rectangle 551"/>
          <p:cNvSpPr>
            <a:spLocks noChangeArrowheads="1"/>
          </p:cNvSpPr>
          <p:nvPr/>
        </p:nvSpPr>
        <p:spPr bwMode="auto">
          <a:xfrm>
            <a:off x="4854575" y="467042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2" name="Rectangle 552"/>
          <p:cNvSpPr>
            <a:spLocks noChangeArrowheads="1"/>
          </p:cNvSpPr>
          <p:nvPr/>
        </p:nvSpPr>
        <p:spPr bwMode="auto">
          <a:xfrm>
            <a:off x="4941888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3" name="Rectangle 553"/>
          <p:cNvSpPr>
            <a:spLocks noChangeArrowheads="1"/>
          </p:cNvSpPr>
          <p:nvPr/>
        </p:nvSpPr>
        <p:spPr bwMode="auto">
          <a:xfrm>
            <a:off x="5029200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4" name="Rectangle 554"/>
          <p:cNvSpPr>
            <a:spLocks noChangeArrowheads="1"/>
          </p:cNvSpPr>
          <p:nvPr/>
        </p:nvSpPr>
        <p:spPr bwMode="auto">
          <a:xfrm>
            <a:off x="5116513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5" name="Rectangle 555"/>
          <p:cNvSpPr>
            <a:spLocks noChangeArrowheads="1"/>
          </p:cNvSpPr>
          <p:nvPr/>
        </p:nvSpPr>
        <p:spPr bwMode="auto">
          <a:xfrm>
            <a:off x="5205413" y="467042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6" name="Rectangle 556"/>
          <p:cNvSpPr>
            <a:spLocks noChangeArrowheads="1"/>
          </p:cNvSpPr>
          <p:nvPr/>
        </p:nvSpPr>
        <p:spPr bwMode="auto">
          <a:xfrm>
            <a:off x="5292725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7" name="Rectangle 557"/>
          <p:cNvSpPr>
            <a:spLocks noChangeArrowheads="1"/>
          </p:cNvSpPr>
          <p:nvPr/>
        </p:nvSpPr>
        <p:spPr bwMode="auto">
          <a:xfrm>
            <a:off x="5378450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8" name="Rectangle 558"/>
          <p:cNvSpPr>
            <a:spLocks noChangeArrowheads="1"/>
          </p:cNvSpPr>
          <p:nvPr/>
        </p:nvSpPr>
        <p:spPr bwMode="auto">
          <a:xfrm>
            <a:off x="5465763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39" name="Rectangle 559"/>
          <p:cNvSpPr>
            <a:spLocks noChangeArrowheads="1"/>
          </p:cNvSpPr>
          <p:nvPr/>
        </p:nvSpPr>
        <p:spPr bwMode="auto">
          <a:xfrm>
            <a:off x="5553075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0" name="Rectangle 560"/>
          <p:cNvSpPr>
            <a:spLocks noChangeArrowheads="1"/>
          </p:cNvSpPr>
          <p:nvPr/>
        </p:nvSpPr>
        <p:spPr bwMode="auto">
          <a:xfrm>
            <a:off x="5640388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1" name="Rectangle 561"/>
          <p:cNvSpPr>
            <a:spLocks noChangeArrowheads="1"/>
          </p:cNvSpPr>
          <p:nvPr/>
        </p:nvSpPr>
        <p:spPr bwMode="auto">
          <a:xfrm>
            <a:off x="5727700" y="4670425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2" name="Rectangle 562"/>
          <p:cNvSpPr>
            <a:spLocks noChangeArrowheads="1"/>
          </p:cNvSpPr>
          <p:nvPr/>
        </p:nvSpPr>
        <p:spPr bwMode="auto">
          <a:xfrm>
            <a:off x="5816600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3" name="Rectangle 563"/>
          <p:cNvSpPr>
            <a:spLocks noChangeArrowheads="1"/>
          </p:cNvSpPr>
          <p:nvPr/>
        </p:nvSpPr>
        <p:spPr bwMode="auto">
          <a:xfrm>
            <a:off x="5903913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4" name="Rectangle 564"/>
          <p:cNvSpPr>
            <a:spLocks noChangeArrowheads="1"/>
          </p:cNvSpPr>
          <p:nvPr/>
        </p:nvSpPr>
        <p:spPr bwMode="auto">
          <a:xfrm>
            <a:off x="5991225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5" name="Rectangle 565"/>
          <p:cNvSpPr>
            <a:spLocks noChangeArrowheads="1"/>
          </p:cNvSpPr>
          <p:nvPr/>
        </p:nvSpPr>
        <p:spPr bwMode="auto">
          <a:xfrm>
            <a:off x="6078538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6" name="Rectangle 566"/>
          <p:cNvSpPr>
            <a:spLocks noChangeArrowheads="1"/>
          </p:cNvSpPr>
          <p:nvPr/>
        </p:nvSpPr>
        <p:spPr bwMode="auto">
          <a:xfrm>
            <a:off x="6167438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7" name="Rectangle 567"/>
          <p:cNvSpPr>
            <a:spLocks noChangeArrowheads="1"/>
          </p:cNvSpPr>
          <p:nvPr/>
        </p:nvSpPr>
        <p:spPr bwMode="auto">
          <a:xfrm>
            <a:off x="6254750" y="4670425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8" name="Rectangle 568"/>
          <p:cNvSpPr>
            <a:spLocks noChangeArrowheads="1"/>
          </p:cNvSpPr>
          <p:nvPr/>
        </p:nvSpPr>
        <p:spPr bwMode="auto">
          <a:xfrm>
            <a:off x="6342063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49" name="Rectangle 569"/>
          <p:cNvSpPr>
            <a:spLocks noChangeArrowheads="1"/>
          </p:cNvSpPr>
          <p:nvPr/>
        </p:nvSpPr>
        <p:spPr bwMode="auto">
          <a:xfrm>
            <a:off x="6429375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0" name="Rectangle 570"/>
          <p:cNvSpPr>
            <a:spLocks noChangeArrowheads="1"/>
          </p:cNvSpPr>
          <p:nvPr/>
        </p:nvSpPr>
        <p:spPr bwMode="auto">
          <a:xfrm>
            <a:off x="6516688" y="4670425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1" name="Rectangle 571"/>
          <p:cNvSpPr>
            <a:spLocks noChangeArrowheads="1"/>
          </p:cNvSpPr>
          <p:nvPr/>
        </p:nvSpPr>
        <p:spPr bwMode="auto">
          <a:xfrm>
            <a:off x="6604000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2" name="Rectangle 572"/>
          <p:cNvSpPr>
            <a:spLocks noChangeArrowheads="1"/>
          </p:cNvSpPr>
          <p:nvPr/>
        </p:nvSpPr>
        <p:spPr bwMode="auto">
          <a:xfrm>
            <a:off x="6691313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3" name="Rectangle 573"/>
          <p:cNvSpPr>
            <a:spLocks noChangeArrowheads="1"/>
          </p:cNvSpPr>
          <p:nvPr/>
        </p:nvSpPr>
        <p:spPr bwMode="auto">
          <a:xfrm>
            <a:off x="6778625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4" name="Rectangle 574"/>
          <p:cNvSpPr>
            <a:spLocks noChangeArrowheads="1"/>
          </p:cNvSpPr>
          <p:nvPr/>
        </p:nvSpPr>
        <p:spPr bwMode="auto">
          <a:xfrm>
            <a:off x="6865938" y="4670425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5" name="Rectangle 575"/>
          <p:cNvSpPr>
            <a:spLocks noChangeArrowheads="1"/>
          </p:cNvSpPr>
          <p:nvPr/>
        </p:nvSpPr>
        <p:spPr bwMode="auto">
          <a:xfrm>
            <a:off x="6953250" y="4670425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6" name="Rectangle 576"/>
          <p:cNvSpPr>
            <a:spLocks noChangeArrowheads="1"/>
          </p:cNvSpPr>
          <p:nvPr/>
        </p:nvSpPr>
        <p:spPr bwMode="auto">
          <a:xfrm>
            <a:off x="4416425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7" name="Rectangle 577"/>
          <p:cNvSpPr>
            <a:spLocks noChangeArrowheads="1"/>
          </p:cNvSpPr>
          <p:nvPr/>
        </p:nvSpPr>
        <p:spPr bwMode="auto">
          <a:xfrm>
            <a:off x="450373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8" name="Rectangle 578"/>
          <p:cNvSpPr>
            <a:spLocks noChangeArrowheads="1"/>
          </p:cNvSpPr>
          <p:nvPr/>
        </p:nvSpPr>
        <p:spPr bwMode="auto">
          <a:xfrm>
            <a:off x="4591050" y="484505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59" name="Rectangle 579"/>
          <p:cNvSpPr>
            <a:spLocks noChangeArrowheads="1"/>
          </p:cNvSpPr>
          <p:nvPr/>
        </p:nvSpPr>
        <p:spPr bwMode="auto">
          <a:xfrm>
            <a:off x="467995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0" name="Rectangle 580"/>
          <p:cNvSpPr>
            <a:spLocks noChangeArrowheads="1"/>
          </p:cNvSpPr>
          <p:nvPr/>
        </p:nvSpPr>
        <p:spPr bwMode="auto">
          <a:xfrm>
            <a:off x="4767263" y="4845050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1" name="Rectangle 581"/>
          <p:cNvSpPr>
            <a:spLocks noChangeArrowheads="1"/>
          </p:cNvSpPr>
          <p:nvPr/>
        </p:nvSpPr>
        <p:spPr bwMode="auto">
          <a:xfrm>
            <a:off x="4854575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2" name="Rectangle 582"/>
          <p:cNvSpPr>
            <a:spLocks noChangeArrowheads="1"/>
          </p:cNvSpPr>
          <p:nvPr/>
        </p:nvSpPr>
        <p:spPr bwMode="auto">
          <a:xfrm>
            <a:off x="494188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3" name="Rectangle 583"/>
          <p:cNvSpPr>
            <a:spLocks noChangeArrowheads="1"/>
          </p:cNvSpPr>
          <p:nvPr/>
        </p:nvSpPr>
        <p:spPr bwMode="auto">
          <a:xfrm>
            <a:off x="502920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4" name="Rectangle 584"/>
          <p:cNvSpPr>
            <a:spLocks noChangeArrowheads="1"/>
          </p:cNvSpPr>
          <p:nvPr/>
        </p:nvSpPr>
        <p:spPr bwMode="auto">
          <a:xfrm>
            <a:off x="5116513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5" name="Rectangle 585"/>
          <p:cNvSpPr>
            <a:spLocks noChangeArrowheads="1"/>
          </p:cNvSpPr>
          <p:nvPr/>
        </p:nvSpPr>
        <p:spPr bwMode="auto">
          <a:xfrm>
            <a:off x="5205413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6" name="Rectangle 586"/>
          <p:cNvSpPr>
            <a:spLocks noChangeArrowheads="1"/>
          </p:cNvSpPr>
          <p:nvPr/>
        </p:nvSpPr>
        <p:spPr bwMode="auto">
          <a:xfrm>
            <a:off x="5292725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7" name="Rectangle 587"/>
          <p:cNvSpPr>
            <a:spLocks noChangeArrowheads="1"/>
          </p:cNvSpPr>
          <p:nvPr/>
        </p:nvSpPr>
        <p:spPr bwMode="auto">
          <a:xfrm>
            <a:off x="537845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8" name="Rectangle 588"/>
          <p:cNvSpPr>
            <a:spLocks noChangeArrowheads="1"/>
          </p:cNvSpPr>
          <p:nvPr/>
        </p:nvSpPr>
        <p:spPr bwMode="auto">
          <a:xfrm>
            <a:off x="5465763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69" name="Rectangle 589"/>
          <p:cNvSpPr>
            <a:spLocks noChangeArrowheads="1"/>
          </p:cNvSpPr>
          <p:nvPr/>
        </p:nvSpPr>
        <p:spPr bwMode="auto">
          <a:xfrm>
            <a:off x="5553075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0" name="Rectangle 590"/>
          <p:cNvSpPr>
            <a:spLocks noChangeArrowheads="1"/>
          </p:cNvSpPr>
          <p:nvPr/>
        </p:nvSpPr>
        <p:spPr bwMode="auto">
          <a:xfrm>
            <a:off x="564038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1" name="Rectangle 591"/>
          <p:cNvSpPr>
            <a:spLocks noChangeArrowheads="1"/>
          </p:cNvSpPr>
          <p:nvPr/>
        </p:nvSpPr>
        <p:spPr bwMode="auto">
          <a:xfrm>
            <a:off x="5727700" y="4845050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2" name="Rectangle 592"/>
          <p:cNvSpPr>
            <a:spLocks noChangeArrowheads="1"/>
          </p:cNvSpPr>
          <p:nvPr/>
        </p:nvSpPr>
        <p:spPr bwMode="auto">
          <a:xfrm>
            <a:off x="581660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3" name="Rectangle 593"/>
          <p:cNvSpPr>
            <a:spLocks noChangeArrowheads="1"/>
          </p:cNvSpPr>
          <p:nvPr/>
        </p:nvSpPr>
        <p:spPr bwMode="auto">
          <a:xfrm>
            <a:off x="5903913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4" name="Rectangle 594"/>
          <p:cNvSpPr>
            <a:spLocks noChangeArrowheads="1"/>
          </p:cNvSpPr>
          <p:nvPr/>
        </p:nvSpPr>
        <p:spPr bwMode="auto">
          <a:xfrm>
            <a:off x="5991225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5" name="Rectangle 595"/>
          <p:cNvSpPr>
            <a:spLocks noChangeArrowheads="1"/>
          </p:cNvSpPr>
          <p:nvPr/>
        </p:nvSpPr>
        <p:spPr bwMode="auto">
          <a:xfrm>
            <a:off x="607853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6" name="Rectangle 596"/>
          <p:cNvSpPr>
            <a:spLocks noChangeArrowheads="1"/>
          </p:cNvSpPr>
          <p:nvPr/>
        </p:nvSpPr>
        <p:spPr bwMode="auto">
          <a:xfrm>
            <a:off x="616743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7" name="Rectangle 597"/>
          <p:cNvSpPr>
            <a:spLocks noChangeArrowheads="1"/>
          </p:cNvSpPr>
          <p:nvPr/>
        </p:nvSpPr>
        <p:spPr bwMode="auto">
          <a:xfrm>
            <a:off x="625475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8" name="Rectangle 598"/>
          <p:cNvSpPr>
            <a:spLocks noChangeArrowheads="1"/>
          </p:cNvSpPr>
          <p:nvPr/>
        </p:nvSpPr>
        <p:spPr bwMode="auto">
          <a:xfrm>
            <a:off x="6342063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79" name="Rectangle 599"/>
          <p:cNvSpPr>
            <a:spLocks noChangeArrowheads="1"/>
          </p:cNvSpPr>
          <p:nvPr/>
        </p:nvSpPr>
        <p:spPr bwMode="auto">
          <a:xfrm>
            <a:off x="6429375" y="4845050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0" name="Rectangle 600"/>
          <p:cNvSpPr>
            <a:spLocks noChangeArrowheads="1"/>
          </p:cNvSpPr>
          <p:nvPr/>
        </p:nvSpPr>
        <p:spPr bwMode="auto">
          <a:xfrm>
            <a:off x="651668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1" name="Rectangle 601"/>
          <p:cNvSpPr>
            <a:spLocks noChangeArrowheads="1"/>
          </p:cNvSpPr>
          <p:nvPr/>
        </p:nvSpPr>
        <p:spPr bwMode="auto">
          <a:xfrm>
            <a:off x="660400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2" name="Rectangle 602"/>
          <p:cNvSpPr>
            <a:spLocks noChangeArrowheads="1"/>
          </p:cNvSpPr>
          <p:nvPr/>
        </p:nvSpPr>
        <p:spPr bwMode="auto">
          <a:xfrm>
            <a:off x="6691313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3" name="Rectangle 603"/>
          <p:cNvSpPr>
            <a:spLocks noChangeArrowheads="1"/>
          </p:cNvSpPr>
          <p:nvPr/>
        </p:nvSpPr>
        <p:spPr bwMode="auto">
          <a:xfrm>
            <a:off x="6778625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4" name="Rectangle 604"/>
          <p:cNvSpPr>
            <a:spLocks noChangeArrowheads="1"/>
          </p:cNvSpPr>
          <p:nvPr/>
        </p:nvSpPr>
        <p:spPr bwMode="auto">
          <a:xfrm>
            <a:off x="6865938" y="4845050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5" name="Rectangle 605"/>
          <p:cNvSpPr>
            <a:spLocks noChangeArrowheads="1"/>
          </p:cNvSpPr>
          <p:nvPr/>
        </p:nvSpPr>
        <p:spPr bwMode="auto">
          <a:xfrm>
            <a:off x="6953250" y="4845050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6" name="Rectangle 606"/>
          <p:cNvSpPr>
            <a:spLocks noChangeArrowheads="1"/>
          </p:cNvSpPr>
          <p:nvPr/>
        </p:nvSpPr>
        <p:spPr bwMode="auto">
          <a:xfrm>
            <a:off x="4416425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7" name="Rectangle 607"/>
          <p:cNvSpPr>
            <a:spLocks noChangeArrowheads="1"/>
          </p:cNvSpPr>
          <p:nvPr/>
        </p:nvSpPr>
        <p:spPr bwMode="auto">
          <a:xfrm>
            <a:off x="450373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8" name="Rectangle 608"/>
          <p:cNvSpPr>
            <a:spLocks noChangeArrowheads="1"/>
          </p:cNvSpPr>
          <p:nvPr/>
        </p:nvSpPr>
        <p:spPr bwMode="auto">
          <a:xfrm>
            <a:off x="4591050" y="5021263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89" name="Rectangle 609"/>
          <p:cNvSpPr>
            <a:spLocks noChangeArrowheads="1"/>
          </p:cNvSpPr>
          <p:nvPr/>
        </p:nvSpPr>
        <p:spPr bwMode="auto">
          <a:xfrm>
            <a:off x="4679950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0" name="Rectangle 610"/>
          <p:cNvSpPr>
            <a:spLocks noChangeArrowheads="1"/>
          </p:cNvSpPr>
          <p:nvPr/>
        </p:nvSpPr>
        <p:spPr bwMode="auto">
          <a:xfrm>
            <a:off x="4767263" y="5021263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1" name="Rectangle 611"/>
          <p:cNvSpPr>
            <a:spLocks noChangeArrowheads="1"/>
          </p:cNvSpPr>
          <p:nvPr/>
        </p:nvSpPr>
        <p:spPr bwMode="auto">
          <a:xfrm>
            <a:off x="4854575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2" name="Rectangle 612"/>
          <p:cNvSpPr>
            <a:spLocks noChangeArrowheads="1"/>
          </p:cNvSpPr>
          <p:nvPr/>
        </p:nvSpPr>
        <p:spPr bwMode="auto">
          <a:xfrm>
            <a:off x="494188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3" name="Rectangle 613"/>
          <p:cNvSpPr>
            <a:spLocks noChangeArrowheads="1"/>
          </p:cNvSpPr>
          <p:nvPr/>
        </p:nvSpPr>
        <p:spPr bwMode="auto">
          <a:xfrm>
            <a:off x="5029200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4" name="Rectangle 614"/>
          <p:cNvSpPr>
            <a:spLocks noChangeArrowheads="1"/>
          </p:cNvSpPr>
          <p:nvPr/>
        </p:nvSpPr>
        <p:spPr bwMode="auto">
          <a:xfrm>
            <a:off x="5116513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5" name="Rectangle 615"/>
          <p:cNvSpPr>
            <a:spLocks noChangeArrowheads="1"/>
          </p:cNvSpPr>
          <p:nvPr/>
        </p:nvSpPr>
        <p:spPr bwMode="auto">
          <a:xfrm>
            <a:off x="5205413" y="5021263"/>
            <a:ext cx="87312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6" name="Rectangle 616"/>
          <p:cNvSpPr>
            <a:spLocks noChangeArrowheads="1"/>
          </p:cNvSpPr>
          <p:nvPr/>
        </p:nvSpPr>
        <p:spPr bwMode="auto">
          <a:xfrm>
            <a:off x="5292725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7" name="Rectangle 617"/>
          <p:cNvSpPr>
            <a:spLocks noChangeArrowheads="1"/>
          </p:cNvSpPr>
          <p:nvPr/>
        </p:nvSpPr>
        <p:spPr bwMode="auto">
          <a:xfrm>
            <a:off x="5378450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8" name="Rectangle 618"/>
          <p:cNvSpPr>
            <a:spLocks noChangeArrowheads="1"/>
          </p:cNvSpPr>
          <p:nvPr/>
        </p:nvSpPr>
        <p:spPr bwMode="auto">
          <a:xfrm>
            <a:off x="5465763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699" name="Rectangle 619"/>
          <p:cNvSpPr>
            <a:spLocks noChangeArrowheads="1"/>
          </p:cNvSpPr>
          <p:nvPr/>
        </p:nvSpPr>
        <p:spPr bwMode="auto">
          <a:xfrm>
            <a:off x="5553075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0" name="Rectangle 620"/>
          <p:cNvSpPr>
            <a:spLocks noChangeArrowheads="1"/>
          </p:cNvSpPr>
          <p:nvPr/>
        </p:nvSpPr>
        <p:spPr bwMode="auto">
          <a:xfrm>
            <a:off x="564038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1" name="Rectangle 621"/>
          <p:cNvSpPr>
            <a:spLocks noChangeArrowheads="1"/>
          </p:cNvSpPr>
          <p:nvPr/>
        </p:nvSpPr>
        <p:spPr bwMode="auto">
          <a:xfrm>
            <a:off x="5727700" y="5021263"/>
            <a:ext cx="88900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2" name="Rectangle 622"/>
          <p:cNvSpPr>
            <a:spLocks noChangeArrowheads="1"/>
          </p:cNvSpPr>
          <p:nvPr/>
        </p:nvSpPr>
        <p:spPr bwMode="auto">
          <a:xfrm>
            <a:off x="5816600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3" name="Rectangle 623"/>
          <p:cNvSpPr>
            <a:spLocks noChangeArrowheads="1"/>
          </p:cNvSpPr>
          <p:nvPr/>
        </p:nvSpPr>
        <p:spPr bwMode="auto">
          <a:xfrm>
            <a:off x="5903913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4" name="Rectangle 624"/>
          <p:cNvSpPr>
            <a:spLocks noChangeArrowheads="1"/>
          </p:cNvSpPr>
          <p:nvPr/>
        </p:nvSpPr>
        <p:spPr bwMode="auto">
          <a:xfrm>
            <a:off x="5991225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5" name="Rectangle 625"/>
          <p:cNvSpPr>
            <a:spLocks noChangeArrowheads="1"/>
          </p:cNvSpPr>
          <p:nvPr/>
        </p:nvSpPr>
        <p:spPr bwMode="auto">
          <a:xfrm>
            <a:off x="607853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6" name="Rectangle 626"/>
          <p:cNvSpPr>
            <a:spLocks noChangeArrowheads="1"/>
          </p:cNvSpPr>
          <p:nvPr/>
        </p:nvSpPr>
        <p:spPr bwMode="auto">
          <a:xfrm>
            <a:off x="616743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7" name="Rectangle 627"/>
          <p:cNvSpPr>
            <a:spLocks noChangeArrowheads="1"/>
          </p:cNvSpPr>
          <p:nvPr/>
        </p:nvSpPr>
        <p:spPr bwMode="auto">
          <a:xfrm>
            <a:off x="6254750" y="5021263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8" name="Rectangle 628"/>
          <p:cNvSpPr>
            <a:spLocks noChangeArrowheads="1"/>
          </p:cNvSpPr>
          <p:nvPr/>
        </p:nvSpPr>
        <p:spPr bwMode="auto">
          <a:xfrm>
            <a:off x="6342063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09" name="Rectangle 629"/>
          <p:cNvSpPr>
            <a:spLocks noChangeArrowheads="1"/>
          </p:cNvSpPr>
          <p:nvPr/>
        </p:nvSpPr>
        <p:spPr bwMode="auto">
          <a:xfrm>
            <a:off x="6429375" y="5021263"/>
            <a:ext cx="87313" cy="174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0" name="Rectangle 630"/>
          <p:cNvSpPr>
            <a:spLocks noChangeArrowheads="1"/>
          </p:cNvSpPr>
          <p:nvPr/>
        </p:nvSpPr>
        <p:spPr bwMode="auto">
          <a:xfrm>
            <a:off x="651668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1" name="Rectangle 631"/>
          <p:cNvSpPr>
            <a:spLocks noChangeArrowheads="1"/>
          </p:cNvSpPr>
          <p:nvPr/>
        </p:nvSpPr>
        <p:spPr bwMode="auto">
          <a:xfrm>
            <a:off x="6604000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2" name="Rectangle 632"/>
          <p:cNvSpPr>
            <a:spLocks noChangeArrowheads="1"/>
          </p:cNvSpPr>
          <p:nvPr/>
        </p:nvSpPr>
        <p:spPr bwMode="auto">
          <a:xfrm>
            <a:off x="6691313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3" name="Rectangle 633"/>
          <p:cNvSpPr>
            <a:spLocks noChangeArrowheads="1"/>
          </p:cNvSpPr>
          <p:nvPr/>
        </p:nvSpPr>
        <p:spPr bwMode="auto">
          <a:xfrm>
            <a:off x="6778625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4" name="Rectangle 634"/>
          <p:cNvSpPr>
            <a:spLocks noChangeArrowheads="1"/>
          </p:cNvSpPr>
          <p:nvPr/>
        </p:nvSpPr>
        <p:spPr bwMode="auto">
          <a:xfrm>
            <a:off x="6865938" y="5021263"/>
            <a:ext cx="87312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5" name="Rectangle 635"/>
          <p:cNvSpPr>
            <a:spLocks noChangeArrowheads="1"/>
          </p:cNvSpPr>
          <p:nvPr/>
        </p:nvSpPr>
        <p:spPr bwMode="auto">
          <a:xfrm>
            <a:off x="6953250" y="5021263"/>
            <a:ext cx="87313" cy="17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16" name="Rectangle 636"/>
          <p:cNvSpPr>
            <a:spLocks noChangeArrowheads="1"/>
          </p:cNvSpPr>
          <p:nvPr/>
        </p:nvSpPr>
        <p:spPr bwMode="auto">
          <a:xfrm>
            <a:off x="7183438" y="1609725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t20</a:t>
            </a:r>
          </a:p>
        </p:txBody>
      </p:sp>
      <p:sp>
        <p:nvSpPr>
          <p:cNvPr id="46717" name="Rectangle 637"/>
          <p:cNvSpPr>
            <a:spLocks noChangeArrowheads="1"/>
          </p:cNvSpPr>
          <p:nvPr/>
        </p:nvSpPr>
        <p:spPr bwMode="auto">
          <a:xfrm>
            <a:off x="7183438" y="1784350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t19</a:t>
            </a:r>
          </a:p>
        </p:txBody>
      </p:sp>
      <p:sp>
        <p:nvSpPr>
          <p:cNvPr id="46718" name="Rectangle 638"/>
          <p:cNvSpPr>
            <a:spLocks noChangeArrowheads="1"/>
          </p:cNvSpPr>
          <p:nvPr/>
        </p:nvSpPr>
        <p:spPr bwMode="auto">
          <a:xfrm>
            <a:off x="7183438" y="1958975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t18</a:t>
            </a:r>
          </a:p>
        </p:txBody>
      </p:sp>
      <p:sp>
        <p:nvSpPr>
          <p:cNvPr id="46719" name="Rectangle 639"/>
          <p:cNvSpPr>
            <a:spLocks noChangeArrowheads="1"/>
          </p:cNvSpPr>
          <p:nvPr/>
        </p:nvSpPr>
        <p:spPr bwMode="auto">
          <a:xfrm>
            <a:off x="7183438" y="2135188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t17</a:t>
            </a:r>
          </a:p>
        </p:txBody>
      </p:sp>
      <p:sp>
        <p:nvSpPr>
          <p:cNvPr id="46720" name="Rectangle 640"/>
          <p:cNvSpPr>
            <a:spLocks noChangeArrowheads="1"/>
          </p:cNvSpPr>
          <p:nvPr/>
        </p:nvSpPr>
        <p:spPr bwMode="auto">
          <a:xfrm>
            <a:off x="7183438" y="2309813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t16</a:t>
            </a:r>
          </a:p>
        </p:txBody>
      </p:sp>
      <p:sp>
        <p:nvSpPr>
          <p:cNvPr id="46721" name="Rectangle 641"/>
          <p:cNvSpPr>
            <a:spLocks noChangeArrowheads="1"/>
          </p:cNvSpPr>
          <p:nvPr/>
        </p:nvSpPr>
        <p:spPr bwMode="auto">
          <a:xfrm>
            <a:off x="7183438" y="2484438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t15</a:t>
            </a:r>
          </a:p>
        </p:txBody>
      </p:sp>
      <p:sp>
        <p:nvSpPr>
          <p:cNvPr id="46722" name="Rectangle 642"/>
          <p:cNvSpPr>
            <a:spLocks noChangeArrowheads="1"/>
          </p:cNvSpPr>
          <p:nvPr/>
        </p:nvSpPr>
        <p:spPr bwMode="auto">
          <a:xfrm>
            <a:off x="7183438" y="2659063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t14</a:t>
            </a:r>
          </a:p>
        </p:txBody>
      </p:sp>
      <p:sp>
        <p:nvSpPr>
          <p:cNvPr id="46723" name="Rectangle 643"/>
          <p:cNvSpPr>
            <a:spLocks noChangeArrowheads="1"/>
          </p:cNvSpPr>
          <p:nvPr/>
        </p:nvSpPr>
        <p:spPr bwMode="auto">
          <a:xfrm>
            <a:off x="7183438" y="2833688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t13</a:t>
            </a:r>
          </a:p>
        </p:txBody>
      </p:sp>
      <p:sp>
        <p:nvSpPr>
          <p:cNvPr id="46724" name="Rectangle 644"/>
          <p:cNvSpPr>
            <a:spLocks noChangeArrowheads="1"/>
          </p:cNvSpPr>
          <p:nvPr/>
        </p:nvSpPr>
        <p:spPr bwMode="auto">
          <a:xfrm>
            <a:off x="7183438" y="3008313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t12</a:t>
            </a:r>
          </a:p>
        </p:txBody>
      </p:sp>
      <p:sp>
        <p:nvSpPr>
          <p:cNvPr id="46725" name="Rectangle 645"/>
          <p:cNvSpPr>
            <a:spLocks noChangeArrowheads="1"/>
          </p:cNvSpPr>
          <p:nvPr/>
        </p:nvSpPr>
        <p:spPr bwMode="auto">
          <a:xfrm>
            <a:off x="7183438" y="3184525"/>
            <a:ext cx="207962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t11</a:t>
            </a:r>
          </a:p>
        </p:txBody>
      </p:sp>
      <p:sp>
        <p:nvSpPr>
          <p:cNvPr id="46726" name="Rectangle 646"/>
          <p:cNvSpPr>
            <a:spLocks noChangeArrowheads="1"/>
          </p:cNvSpPr>
          <p:nvPr/>
        </p:nvSpPr>
        <p:spPr bwMode="auto">
          <a:xfrm>
            <a:off x="7183438" y="3359150"/>
            <a:ext cx="207962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t10</a:t>
            </a:r>
          </a:p>
        </p:txBody>
      </p:sp>
      <p:sp>
        <p:nvSpPr>
          <p:cNvPr id="46727" name="Rectangle 647"/>
          <p:cNvSpPr>
            <a:spLocks noChangeArrowheads="1"/>
          </p:cNvSpPr>
          <p:nvPr/>
        </p:nvSpPr>
        <p:spPr bwMode="auto">
          <a:xfrm>
            <a:off x="7183438" y="3533775"/>
            <a:ext cx="207962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t9</a:t>
            </a:r>
          </a:p>
        </p:txBody>
      </p:sp>
      <p:sp>
        <p:nvSpPr>
          <p:cNvPr id="46728" name="Rectangle 648"/>
          <p:cNvSpPr>
            <a:spLocks noChangeArrowheads="1"/>
          </p:cNvSpPr>
          <p:nvPr/>
        </p:nvSpPr>
        <p:spPr bwMode="auto">
          <a:xfrm>
            <a:off x="7183438" y="3708400"/>
            <a:ext cx="207962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t8</a:t>
            </a:r>
          </a:p>
        </p:txBody>
      </p:sp>
      <p:sp>
        <p:nvSpPr>
          <p:cNvPr id="46729" name="Rectangle 649"/>
          <p:cNvSpPr>
            <a:spLocks noChangeArrowheads="1"/>
          </p:cNvSpPr>
          <p:nvPr/>
        </p:nvSpPr>
        <p:spPr bwMode="auto">
          <a:xfrm>
            <a:off x="7183438" y="3883025"/>
            <a:ext cx="207962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t7</a:t>
            </a:r>
          </a:p>
        </p:txBody>
      </p:sp>
      <p:sp>
        <p:nvSpPr>
          <p:cNvPr id="46730" name="Rectangle 650"/>
          <p:cNvSpPr>
            <a:spLocks noChangeArrowheads="1"/>
          </p:cNvSpPr>
          <p:nvPr/>
        </p:nvSpPr>
        <p:spPr bwMode="auto">
          <a:xfrm>
            <a:off x="7183438" y="4057650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t6</a:t>
            </a:r>
          </a:p>
        </p:txBody>
      </p:sp>
      <p:sp>
        <p:nvSpPr>
          <p:cNvPr id="46731" name="Rectangle 651"/>
          <p:cNvSpPr>
            <a:spLocks noChangeArrowheads="1"/>
          </p:cNvSpPr>
          <p:nvPr/>
        </p:nvSpPr>
        <p:spPr bwMode="auto">
          <a:xfrm>
            <a:off x="7183438" y="4232275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t5</a:t>
            </a:r>
          </a:p>
        </p:txBody>
      </p:sp>
      <p:sp>
        <p:nvSpPr>
          <p:cNvPr id="46732" name="Rectangle 652"/>
          <p:cNvSpPr>
            <a:spLocks noChangeArrowheads="1"/>
          </p:cNvSpPr>
          <p:nvPr/>
        </p:nvSpPr>
        <p:spPr bwMode="auto">
          <a:xfrm>
            <a:off x="7183438" y="4408488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t4</a:t>
            </a:r>
          </a:p>
        </p:txBody>
      </p:sp>
      <p:sp>
        <p:nvSpPr>
          <p:cNvPr id="46733" name="Rectangle 653"/>
          <p:cNvSpPr>
            <a:spLocks noChangeArrowheads="1"/>
          </p:cNvSpPr>
          <p:nvPr/>
        </p:nvSpPr>
        <p:spPr bwMode="auto">
          <a:xfrm>
            <a:off x="7183438" y="4583113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t3</a:t>
            </a:r>
          </a:p>
        </p:txBody>
      </p:sp>
      <p:sp>
        <p:nvSpPr>
          <p:cNvPr id="46734" name="Rectangle 654"/>
          <p:cNvSpPr>
            <a:spLocks noChangeArrowheads="1"/>
          </p:cNvSpPr>
          <p:nvPr/>
        </p:nvSpPr>
        <p:spPr bwMode="auto">
          <a:xfrm>
            <a:off x="7183438" y="4757738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t2</a:t>
            </a:r>
          </a:p>
        </p:txBody>
      </p:sp>
      <p:sp>
        <p:nvSpPr>
          <p:cNvPr id="46735" name="Rectangle 655"/>
          <p:cNvSpPr>
            <a:spLocks noChangeArrowheads="1"/>
          </p:cNvSpPr>
          <p:nvPr/>
        </p:nvSpPr>
        <p:spPr bwMode="auto">
          <a:xfrm>
            <a:off x="7183438" y="4932363"/>
            <a:ext cx="207962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t1</a:t>
            </a:r>
          </a:p>
        </p:txBody>
      </p:sp>
      <p:sp>
        <p:nvSpPr>
          <p:cNvPr id="46736" name="Rectangle 656"/>
          <p:cNvSpPr>
            <a:spLocks noChangeArrowheads="1"/>
          </p:cNvSpPr>
          <p:nvPr/>
        </p:nvSpPr>
        <p:spPr bwMode="auto">
          <a:xfrm>
            <a:off x="7183438" y="5106988"/>
            <a:ext cx="20796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t0</a:t>
            </a:r>
          </a:p>
        </p:txBody>
      </p:sp>
      <p:sp>
        <p:nvSpPr>
          <p:cNvPr id="46737" name="Rectangle 657"/>
          <p:cNvSpPr>
            <a:spLocks noChangeArrowheads="1"/>
          </p:cNvSpPr>
          <p:nvPr/>
        </p:nvSpPr>
        <p:spPr bwMode="auto">
          <a:xfrm>
            <a:off x="4373563" y="1327150"/>
            <a:ext cx="174625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S1</a:t>
            </a:r>
          </a:p>
        </p:txBody>
      </p:sp>
      <p:sp>
        <p:nvSpPr>
          <p:cNvPr id="46738" name="Rectangle 658"/>
          <p:cNvSpPr>
            <a:spLocks noChangeArrowheads="1"/>
          </p:cNvSpPr>
          <p:nvPr/>
        </p:nvSpPr>
        <p:spPr bwMode="auto">
          <a:xfrm>
            <a:off x="4722813" y="1327150"/>
            <a:ext cx="174625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S5</a:t>
            </a:r>
          </a:p>
        </p:txBody>
      </p:sp>
      <p:sp>
        <p:nvSpPr>
          <p:cNvPr id="46739" name="Rectangle 659"/>
          <p:cNvSpPr>
            <a:spLocks noChangeArrowheads="1"/>
          </p:cNvSpPr>
          <p:nvPr/>
        </p:nvSpPr>
        <p:spPr bwMode="auto">
          <a:xfrm>
            <a:off x="5159375" y="1327150"/>
            <a:ext cx="176213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S10</a:t>
            </a:r>
          </a:p>
        </p:txBody>
      </p:sp>
      <p:sp>
        <p:nvSpPr>
          <p:cNvPr id="46740" name="Rectangle 660"/>
          <p:cNvSpPr>
            <a:spLocks noChangeArrowheads="1"/>
          </p:cNvSpPr>
          <p:nvPr/>
        </p:nvSpPr>
        <p:spPr bwMode="auto">
          <a:xfrm>
            <a:off x="5597525" y="1327150"/>
            <a:ext cx="174625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S15</a:t>
            </a:r>
          </a:p>
        </p:txBody>
      </p:sp>
      <p:sp>
        <p:nvSpPr>
          <p:cNvPr id="46741" name="Rectangle 661"/>
          <p:cNvSpPr>
            <a:spLocks noChangeArrowheads="1"/>
          </p:cNvSpPr>
          <p:nvPr/>
        </p:nvSpPr>
        <p:spPr bwMode="auto">
          <a:xfrm>
            <a:off x="6034088" y="1327150"/>
            <a:ext cx="174625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S20</a:t>
            </a:r>
          </a:p>
        </p:txBody>
      </p:sp>
      <p:sp>
        <p:nvSpPr>
          <p:cNvPr id="46742" name="Rectangle 662"/>
          <p:cNvSpPr>
            <a:spLocks noChangeArrowheads="1"/>
          </p:cNvSpPr>
          <p:nvPr/>
        </p:nvSpPr>
        <p:spPr bwMode="auto">
          <a:xfrm>
            <a:off x="6472238" y="1327150"/>
            <a:ext cx="174625" cy="1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S25</a:t>
            </a:r>
          </a:p>
        </p:txBody>
      </p:sp>
      <p:sp>
        <p:nvSpPr>
          <p:cNvPr id="46743" name="Rectangle 663"/>
          <p:cNvSpPr>
            <a:spLocks noChangeArrowheads="1"/>
          </p:cNvSpPr>
          <p:nvPr/>
        </p:nvSpPr>
        <p:spPr bwMode="auto">
          <a:xfrm>
            <a:off x="6865938" y="1328738"/>
            <a:ext cx="174625" cy="173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…..</a:t>
            </a:r>
          </a:p>
        </p:txBody>
      </p:sp>
      <p:sp>
        <p:nvSpPr>
          <p:cNvPr id="46744" name="Rectangle 664"/>
          <p:cNvSpPr>
            <a:spLocks noChangeArrowheads="1"/>
          </p:cNvSpPr>
          <p:nvPr/>
        </p:nvSpPr>
        <p:spPr bwMode="auto">
          <a:xfrm>
            <a:off x="4373563" y="5233988"/>
            <a:ext cx="174625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S1</a:t>
            </a:r>
          </a:p>
        </p:txBody>
      </p:sp>
      <p:sp>
        <p:nvSpPr>
          <p:cNvPr id="46745" name="Rectangle 665"/>
          <p:cNvSpPr>
            <a:spLocks noChangeArrowheads="1"/>
          </p:cNvSpPr>
          <p:nvPr/>
        </p:nvSpPr>
        <p:spPr bwMode="auto">
          <a:xfrm>
            <a:off x="4722813" y="5233988"/>
            <a:ext cx="174625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S5</a:t>
            </a:r>
          </a:p>
        </p:txBody>
      </p:sp>
      <p:sp>
        <p:nvSpPr>
          <p:cNvPr id="46746" name="Rectangle 666"/>
          <p:cNvSpPr>
            <a:spLocks noChangeArrowheads="1"/>
          </p:cNvSpPr>
          <p:nvPr/>
        </p:nvSpPr>
        <p:spPr bwMode="auto">
          <a:xfrm>
            <a:off x="5159375" y="5233988"/>
            <a:ext cx="176213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S10</a:t>
            </a:r>
          </a:p>
        </p:txBody>
      </p:sp>
      <p:sp>
        <p:nvSpPr>
          <p:cNvPr id="46747" name="Rectangle 667"/>
          <p:cNvSpPr>
            <a:spLocks noChangeArrowheads="1"/>
          </p:cNvSpPr>
          <p:nvPr/>
        </p:nvSpPr>
        <p:spPr bwMode="auto">
          <a:xfrm>
            <a:off x="5597525" y="5233988"/>
            <a:ext cx="174625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S15</a:t>
            </a:r>
          </a:p>
        </p:txBody>
      </p:sp>
      <p:sp>
        <p:nvSpPr>
          <p:cNvPr id="46748" name="Rectangle 668"/>
          <p:cNvSpPr>
            <a:spLocks noChangeArrowheads="1"/>
          </p:cNvSpPr>
          <p:nvPr/>
        </p:nvSpPr>
        <p:spPr bwMode="auto">
          <a:xfrm>
            <a:off x="6034088" y="5233988"/>
            <a:ext cx="174625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S20</a:t>
            </a:r>
          </a:p>
        </p:txBody>
      </p:sp>
      <p:sp>
        <p:nvSpPr>
          <p:cNvPr id="46749" name="Rectangle 669"/>
          <p:cNvSpPr>
            <a:spLocks noChangeArrowheads="1"/>
          </p:cNvSpPr>
          <p:nvPr/>
        </p:nvSpPr>
        <p:spPr bwMode="auto">
          <a:xfrm>
            <a:off x="6472238" y="5233988"/>
            <a:ext cx="174625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S25</a:t>
            </a:r>
          </a:p>
        </p:txBody>
      </p:sp>
      <p:sp>
        <p:nvSpPr>
          <p:cNvPr id="46750" name="Rectangle 670"/>
          <p:cNvSpPr>
            <a:spLocks noChangeArrowheads="1"/>
          </p:cNvSpPr>
          <p:nvPr/>
        </p:nvSpPr>
        <p:spPr bwMode="auto">
          <a:xfrm>
            <a:off x="7448550" y="1522413"/>
            <a:ext cx="292100" cy="3671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smtClean="0">
                <a:solidFill>
                  <a:srgbClr val="000000"/>
                </a:solidFill>
                <a:latin typeface="Times New Roman" pitchFamily="18" charset="0"/>
              </a:rPr>
              <a:t>Time axis</a:t>
            </a:r>
          </a:p>
        </p:txBody>
      </p:sp>
      <p:sp>
        <p:nvSpPr>
          <p:cNvPr id="46751" name="Line 671"/>
          <p:cNvSpPr>
            <a:spLocks noChangeShapeType="1"/>
          </p:cNvSpPr>
          <p:nvPr/>
        </p:nvSpPr>
        <p:spPr bwMode="auto">
          <a:xfrm flipV="1">
            <a:off x="4462463" y="54102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2" name="Line 672"/>
          <p:cNvSpPr>
            <a:spLocks noChangeShapeType="1"/>
          </p:cNvSpPr>
          <p:nvPr/>
        </p:nvSpPr>
        <p:spPr bwMode="auto">
          <a:xfrm flipV="1">
            <a:off x="454977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3" name="Line 673"/>
          <p:cNvSpPr>
            <a:spLocks noChangeShapeType="1"/>
          </p:cNvSpPr>
          <p:nvPr/>
        </p:nvSpPr>
        <p:spPr bwMode="auto">
          <a:xfrm flipV="1">
            <a:off x="463708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4" name="Line 674"/>
          <p:cNvSpPr>
            <a:spLocks noChangeShapeType="1"/>
          </p:cNvSpPr>
          <p:nvPr/>
        </p:nvSpPr>
        <p:spPr bwMode="auto">
          <a:xfrm flipV="1">
            <a:off x="4724400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5" name="Line 675"/>
          <p:cNvSpPr>
            <a:spLocks noChangeShapeType="1"/>
          </p:cNvSpPr>
          <p:nvPr/>
        </p:nvSpPr>
        <p:spPr bwMode="auto">
          <a:xfrm flipV="1">
            <a:off x="4811713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6" name="Line 676"/>
          <p:cNvSpPr>
            <a:spLocks noChangeShapeType="1"/>
          </p:cNvSpPr>
          <p:nvPr/>
        </p:nvSpPr>
        <p:spPr bwMode="auto">
          <a:xfrm flipV="1">
            <a:off x="498633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7" name="Line 677"/>
          <p:cNvSpPr>
            <a:spLocks noChangeShapeType="1"/>
          </p:cNvSpPr>
          <p:nvPr/>
        </p:nvSpPr>
        <p:spPr bwMode="auto">
          <a:xfrm flipV="1">
            <a:off x="489902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8" name="Line 678"/>
          <p:cNvSpPr>
            <a:spLocks noChangeShapeType="1"/>
          </p:cNvSpPr>
          <p:nvPr/>
        </p:nvSpPr>
        <p:spPr bwMode="auto">
          <a:xfrm flipV="1">
            <a:off x="5073650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59" name="Line 679"/>
          <p:cNvSpPr>
            <a:spLocks noChangeShapeType="1"/>
          </p:cNvSpPr>
          <p:nvPr/>
        </p:nvSpPr>
        <p:spPr bwMode="auto">
          <a:xfrm flipV="1">
            <a:off x="5160963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0" name="Line 680"/>
          <p:cNvSpPr>
            <a:spLocks noChangeShapeType="1"/>
          </p:cNvSpPr>
          <p:nvPr/>
        </p:nvSpPr>
        <p:spPr bwMode="auto">
          <a:xfrm flipV="1">
            <a:off x="524827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1" name="Line 681"/>
          <p:cNvSpPr>
            <a:spLocks noChangeShapeType="1"/>
          </p:cNvSpPr>
          <p:nvPr/>
        </p:nvSpPr>
        <p:spPr bwMode="auto">
          <a:xfrm flipV="1">
            <a:off x="533558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2" name="Line 682"/>
          <p:cNvSpPr>
            <a:spLocks noChangeShapeType="1"/>
          </p:cNvSpPr>
          <p:nvPr/>
        </p:nvSpPr>
        <p:spPr bwMode="auto">
          <a:xfrm flipV="1">
            <a:off x="5422900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3" name="Line 683"/>
          <p:cNvSpPr>
            <a:spLocks noChangeShapeType="1"/>
          </p:cNvSpPr>
          <p:nvPr/>
        </p:nvSpPr>
        <p:spPr bwMode="auto">
          <a:xfrm flipV="1">
            <a:off x="5599113" y="54102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4" name="Line 684"/>
          <p:cNvSpPr>
            <a:spLocks noChangeShapeType="1"/>
          </p:cNvSpPr>
          <p:nvPr/>
        </p:nvSpPr>
        <p:spPr bwMode="auto">
          <a:xfrm flipV="1">
            <a:off x="5511800" y="54102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5" name="Line 685"/>
          <p:cNvSpPr>
            <a:spLocks noChangeShapeType="1"/>
          </p:cNvSpPr>
          <p:nvPr/>
        </p:nvSpPr>
        <p:spPr bwMode="auto">
          <a:xfrm flipV="1">
            <a:off x="568642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6" name="Line 686"/>
          <p:cNvSpPr>
            <a:spLocks noChangeShapeType="1"/>
          </p:cNvSpPr>
          <p:nvPr/>
        </p:nvSpPr>
        <p:spPr bwMode="auto">
          <a:xfrm flipV="1">
            <a:off x="577373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7" name="Line 687"/>
          <p:cNvSpPr>
            <a:spLocks noChangeShapeType="1"/>
          </p:cNvSpPr>
          <p:nvPr/>
        </p:nvSpPr>
        <p:spPr bwMode="auto">
          <a:xfrm flipV="1">
            <a:off x="5861050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8" name="Line 688"/>
          <p:cNvSpPr>
            <a:spLocks noChangeShapeType="1"/>
          </p:cNvSpPr>
          <p:nvPr/>
        </p:nvSpPr>
        <p:spPr bwMode="auto">
          <a:xfrm flipV="1">
            <a:off x="5948363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69" name="Line 689"/>
          <p:cNvSpPr>
            <a:spLocks noChangeShapeType="1"/>
          </p:cNvSpPr>
          <p:nvPr/>
        </p:nvSpPr>
        <p:spPr bwMode="auto">
          <a:xfrm flipV="1">
            <a:off x="603567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0" name="Line 690"/>
          <p:cNvSpPr>
            <a:spLocks noChangeShapeType="1"/>
          </p:cNvSpPr>
          <p:nvPr/>
        </p:nvSpPr>
        <p:spPr bwMode="auto">
          <a:xfrm flipV="1">
            <a:off x="6210300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1" name="Line 691"/>
          <p:cNvSpPr>
            <a:spLocks noChangeShapeType="1"/>
          </p:cNvSpPr>
          <p:nvPr/>
        </p:nvSpPr>
        <p:spPr bwMode="auto">
          <a:xfrm flipV="1">
            <a:off x="612298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2" name="Line 692"/>
          <p:cNvSpPr>
            <a:spLocks noChangeShapeType="1"/>
          </p:cNvSpPr>
          <p:nvPr/>
        </p:nvSpPr>
        <p:spPr bwMode="auto">
          <a:xfrm flipV="1">
            <a:off x="6297613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3" name="Line 693"/>
          <p:cNvSpPr>
            <a:spLocks noChangeShapeType="1"/>
          </p:cNvSpPr>
          <p:nvPr/>
        </p:nvSpPr>
        <p:spPr bwMode="auto">
          <a:xfrm flipV="1">
            <a:off x="638492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4" name="Line 694"/>
          <p:cNvSpPr>
            <a:spLocks noChangeShapeType="1"/>
          </p:cNvSpPr>
          <p:nvPr/>
        </p:nvSpPr>
        <p:spPr bwMode="auto">
          <a:xfrm flipV="1">
            <a:off x="647223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5" name="Line 695"/>
          <p:cNvSpPr>
            <a:spLocks noChangeShapeType="1"/>
          </p:cNvSpPr>
          <p:nvPr/>
        </p:nvSpPr>
        <p:spPr bwMode="auto">
          <a:xfrm flipV="1">
            <a:off x="6559550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6" name="Line 696"/>
          <p:cNvSpPr>
            <a:spLocks noChangeShapeType="1"/>
          </p:cNvSpPr>
          <p:nvPr/>
        </p:nvSpPr>
        <p:spPr bwMode="auto">
          <a:xfrm flipV="1">
            <a:off x="6648450" y="54102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7" name="Line 697"/>
          <p:cNvSpPr>
            <a:spLocks noChangeShapeType="1"/>
          </p:cNvSpPr>
          <p:nvPr/>
        </p:nvSpPr>
        <p:spPr bwMode="auto">
          <a:xfrm flipV="1">
            <a:off x="682307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8" name="Line 698"/>
          <p:cNvSpPr>
            <a:spLocks noChangeShapeType="1"/>
          </p:cNvSpPr>
          <p:nvPr/>
        </p:nvSpPr>
        <p:spPr bwMode="auto">
          <a:xfrm flipV="1">
            <a:off x="6735763" y="54102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79" name="Line 699"/>
          <p:cNvSpPr>
            <a:spLocks noChangeShapeType="1"/>
          </p:cNvSpPr>
          <p:nvPr/>
        </p:nvSpPr>
        <p:spPr bwMode="auto">
          <a:xfrm flipV="1">
            <a:off x="6910388" y="5410200"/>
            <a:ext cx="1587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80" name="Line 700"/>
          <p:cNvSpPr>
            <a:spLocks noChangeShapeType="1"/>
          </p:cNvSpPr>
          <p:nvPr/>
        </p:nvSpPr>
        <p:spPr bwMode="auto">
          <a:xfrm flipV="1">
            <a:off x="6994525" y="5410200"/>
            <a:ext cx="1588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781" name="Rectangle 701"/>
          <p:cNvSpPr>
            <a:spLocks noChangeArrowheads="1"/>
          </p:cNvSpPr>
          <p:nvPr/>
        </p:nvSpPr>
        <p:spPr bwMode="auto">
          <a:xfrm>
            <a:off x="1558925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  <a:latin typeface="Times New Roman" pitchFamily="18" charset="0"/>
              </a:rPr>
              <a:t>forth</a:t>
            </a:r>
          </a:p>
        </p:txBody>
      </p:sp>
      <p:sp>
        <p:nvSpPr>
          <p:cNvPr id="46782" name="Rectangle 702"/>
          <p:cNvSpPr>
            <a:spLocks noChangeArrowheads="1"/>
          </p:cNvSpPr>
          <p:nvPr/>
        </p:nvSpPr>
        <p:spPr bwMode="auto">
          <a:xfrm>
            <a:off x="1733550" y="1871663"/>
            <a:ext cx="174625" cy="5254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3" name="Rectangle 703"/>
          <p:cNvSpPr>
            <a:spLocks noChangeArrowheads="1"/>
          </p:cNvSpPr>
          <p:nvPr/>
        </p:nvSpPr>
        <p:spPr bwMode="auto">
          <a:xfrm>
            <a:off x="1908175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4" name="Rectangle 704"/>
          <p:cNvSpPr>
            <a:spLocks noChangeArrowheads="1"/>
          </p:cNvSpPr>
          <p:nvPr/>
        </p:nvSpPr>
        <p:spPr bwMode="auto">
          <a:xfrm>
            <a:off x="2082800" y="1871663"/>
            <a:ext cx="174625" cy="5254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5" name="Rectangle 705"/>
          <p:cNvSpPr>
            <a:spLocks noChangeArrowheads="1"/>
          </p:cNvSpPr>
          <p:nvPr/>
        </p:nvSpPr>
        <p:spPr bwMode="auto">
          <a:xfrm>
            <a:off x="2257425" y="1871663"/>
            <a:ext cx="176213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6" name="Rectangle 706"/>
          <p:cNvSpPr>
            <a:spLocks noChangeArrowheads="1"/>
          </p:cNvSpPr>
          <p:nvPr/>
        </p:nvSpPr>
        <p:spPr bwMode="auto">
          <a:xfrm>
            <a:off x="2433638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7" name="Rectangle 707"/>
          <p:cNvSpPr>
            <a:spLocks noChangeArrowheads="1"/>
          </p:cNvSpPr>
          <p:nvPr/>
        </p:nvSpPr>
        <p:spPr bwMode="auto">
          <a:xfrm>
            <a:off x="2608263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8" name="Rectangle 708"/>
          <p:cNvSpPr>
            <a:spLocks noChangeArrowheads="1"/>
          </p:cNvSpPr>
          <p:nvPr/>
        </p:nvSpPr>
        <p:spPr bwMode="auto">
          <a:xfrm>
            <a:off x="2782888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89" name="Rectangle 709"/>
          <p:cNvSpPr>
            <a:spLocks noChangeArrowheads="1"/>
          </p:cNvSpPr>
          <p:nvPr/>
        </p:nvSpPr>
        <p:spPr bwMode="auto">
          <a:xfrm>
            <a:off x="2957513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0" name="Rectangle 710"/>
          <p:cNvSpPr>
            <a:spLocks noChangeArrowheads="1"/>
          </p:cNvSpPr>
          <p:nvPr/>
        </p:nvSpPr>
        <p:spPr bwMode="auto">
          <a:xfrm>
            <a:off x="3132138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1" name="Rectangle 711"/>
          <p:cNvSpPr>
            <a:spLocks noChangeArrowheads="1"/>
          </p:cNvSpPr>
          <p:nvPr/>
        </p:nvSpPr>
        <p:spPr bwMode="auto">
          <a:xfrm>
            <a:off x="3306763" y="1871663"/>
            <a:ext cx="174625" cy="5254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2" name="Rectangle 712"/>
          <p:cNvSpPr>
            <a:spLocks noChangeArrowheads="1"/>
          </p:cNvSpPr>
          <p:nvPr/>
        </p:nvSpPr>
        <p:spPr bwMode="auto">
          <a:xfrm>
            <a:off x="3481388" y="1871663"/>
            <a:ext cx="176212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3" name="Rectangle 713"/>
          <p:cNvSpPr>
            <a:spLocks noChangeArrowheads="1"/>
          </p:cNvSpPr>
          <p:nvPr/>
        </p:nvSpPr>
        <p:spPr bwMode="auto">
          <a:xfrm>
            <a:off x="3657600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4" name="Rectangle 714"/>
          <p:cNvSpPr>
            <a:spLocks noChangeArrowheads="1"/>
          </p:cNvSpPr>
          <p:nvPr/>
        </p:nvSpPr>
        <p:spPr bwMode="auto">
          <a:xfrm>
            <a:off x="3832225" y="1871663"/>
            <a:ext cx="174625" cy="525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5" name="Rectangle 715"/>
          <p:cNvSpPr>
            <a:spLocks noChangeArrowheads="1"/>
          </p:cNvSpPr>
          <p:nvPr/>
        </p:nvSpPr>
        <p:spPr bwMode="auto">
          <a:xfrm>
            <a:off x="1560513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third</a:t>
            </a:r>
          </a:p>
        </p:txBody>
      </p:sp>
      <p:sp>
        <p:nvSpPr>
          <p:cNvPr id="46796" name="Rectangle 716"/>
          <p:cNvSpPr>
            <a:spLocks noChangeArrowheads="1"/>
          </p:cNvSpPr>
          <p:nvPr/>
        </p:nvSpPr>
        <p:spPr bwMode="auto">
          <a:xfrm>
            <a:off x="1735138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7" name="Rectangle 717"/>
          <p:cNvSpPr>
            <a:spLocks noChangeArrowheads="1"/>
          </p:cNvSpPr>
          <p:nvPr/>
        </p:nvSpPr>
        <p:spPr bwMode="auto">
          <a:xfrm>
            <a:off x="1909763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8" name="Rectangle 718"/>
          <p:cNvSpPr>
            <a:spLocks noChangeArrowheads="1"/>
          </p:cNvSpPr>
          <p:nvPr/>
        </p:nvSpPr>
        <p:spPr bwMode="auto">
          <a:xfrm>
            <a:off x="2084388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799" name="Rectangle 719"/>
          <p:cNvSpPr>
            <a:spLocks noChangeArrowheads="1"/>
          </p:cNvSpPr>
          <p:nvPr/>
        </p:nvSpPr>
        <p:spPr bwMode="auto">
          <a:xfrm>
            <a:off x="2259013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0" name="Rectangle 720"/>
          <p:cNvSpPr>
            <a:spLocks noChangeArrowheads="1"/>
          </p:cNvSpPr>
          <p:nvPr/>
        </p:nvSpPr>
        <p:spPr bwMode="auto">
          <a:xfrm>
            <a:off x="2433638" y="2746375"/>
            <a:ext cx="174625" cy="5254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1" name="Rectangle 721"/>
          <p:cNvSpPr>
            <a:spLocks noChangeArrowheads="1"/>
          </p:cNvSpPr>
          <p:nvPr/>
        </p:nvSpPr>
        <p:spPr bwMode="auto">
          <a:xfrm>
            <a:off x="2608263" y="2746375"/>
            <a:ext cx="176212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2" name="Rectangle 722"/>
          <p:cNvSpPr>
            <a:spLocks noChangeArrowheads="1"/>
          </p:cNvSpPr>
          <p:nvPr/>
        </p:nvSpPr>
        <p:spPr bwMode="auto">
          <a:xfrm>
            <a:off x="2784475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3" name="Rectangle 723"/>
          <p:cNvSpPr>
            <a:spLocks noChangeArrowheads="1"/>
          </p:cNvSpPr>
          <p:nvPr/>
        </p:nvSpPr>
        <p:spPr bwMode="auto">
          <a:xfrm>
            <a:off x="2959100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4" name="Rectangle 724"/>
          <p:cNvSpPr>
            <a:spLocks noChangeArrowheads="1"/>
          </p:cNvSpPr>
          <p:nvPr/>
        </p:nvSpPr>
        <p:spPr bwMode="auto">
          <a:xfrm>
            <a:off x="3133725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5" name="Rectangle 725"/>
          <p:cNvSpPr>
            <a:spLocks noChangeArrowheads="1"/>
          </p:cNvSpPr>
          <p:nvPr/>
        </p:nvSpPr>
        <p:spPr bwMode="auto">
          <a:xfrm>
            <a:off x="3308350" y="2746375"/>
            <a:ext cx="174625" cy="5254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6" name="Rectangle 726"/>
          <p:cNvSpPr>
            <a:spLocks noChangeArrowheads="1"/>
          </p:cNvSpPr>
          <p:nvPr/>
        </p:nvSpPr>
        <p:spPr bwMode="auto">
          <a:xfrm>
            <a:off x="3482975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7" name="Rectangle 727"/>
          <p:cNvSpPr>
            <a:spLocks noChangeArrowheads="1"/>
          </p:cNvSpPr>
          <p:nvPr/>
        </p:nvSpPr>
        <p:spPr bwMode="auto">
          <a:xfrm>
            <a:off x="3657600" y="2746375"/>
            <a:ext cx="176213" cy="5254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8" name="Rectangle 728"/>
          <p:cNvSpPr>
            <a:spLocks noChangeArrowheads="1"/>
          </p:cNvSpPr>
          <p:nvPr/>
        </p:nvSpPr>
        <p:spPr bwMode="auto">
          <a:xfrm>
            <a:off x="3833813" y="2746375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09" name="Rectangle 729"/>
          <p:cNvSpPr>
            <a:spLocks noChangeArrowheads="1"/>
          </p:cNvSpPr>
          <p:nvPr/>
        </p:nvSpPr>
        <p:spPr bwMode="auto">
          <a:xfrm>
            <a:off x="1558925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second</a:t>
            </a:r>
          </a:p>
        </p:txBody>
      </p:sp>
      <p:sp>
        <p:nvSpPr>
          <p:cNvPr id="46810" name="Rectangle 730"/>
          <p:cNvSpPr>
            <a:spLocks noChangeArrowheads="1"/>
          </p:cNvSpPr>
          <p:nvPr/>
        </p:nvSpPr>
        <p:spPr bwMode="auto">
          <a:xfrm>
            <a:off x="1733550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1" name="Rectangle 731"/>
          <p:cNvSpPr>
            <a:spLocks noChangeArrowheads="1"/>
          </p:cNvSpPr>
          <p:nvPr/>
        </p:nvSpPr>
        <p:spPr bwMode="auto">
          <a:xfrm>
            <a:off x="1908175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2" name="Rectangle 732"/>
          <p:cNvSpPr>
            <a:spLocks noChangeArrowheads="1"/>
          </p:cNvSpPr>
          <p:nvPr/>
        </p:nvSpPr>
        <p:spPr bwMode="auto">
          <a:xfrm>
            <a:off x="2082800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3" name="Rectangle 733"/>
          <p:cNvSpPr>
            <a:spLocks noChangeArrowheads="1"/>
          </p:cNvSpPr>
          <p:nvPr/>
        </p:nvSpPr>
        <p:spPr bwMode="auto">
          <a:xfrm>
            <a:off x="2257425" y="3622675"/>
            <a:ext cx="1762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4" name="Rectangle 734"/>
          <p:cNvSpPr>
            <a:spLocks noChangeArrowheads="1"/>
          </p:cNvSpPr>
          <p:nvPr/>
        </p:nvSpPr>
        <p:spPr bwMode="auto">
          <a:xfrm>
            <a:off x="2433638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5" name="Rectangle 735"/>
          <p:cNvSpPr>
            <a:spLocks noChangeArrowheads="1"/>
          </p:cNvSpPr>
          <p:nvPr/>
        </p:nvSpPr>
        <p:spPr bwMode="auto">
          <a:xfrm>
            <a:off x="2608263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6" name="Rectangle 736"/>
          <p:cNvSpPr>
            <a:spLocks noChangeArrowheads="1"/>
          </p:cNvSpPr>
          <p:nvPr/>
        </p:nvSpPr>
        <p:spPr bwMode="auto">
          <a:xfrm>
            <a:off x="2782888" y="3622675"/>
            <a:ext cx="174625" cy="5238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7" name="Rectangle 737"/>
          <p:cNvSpPr>
            <a:spLocks noChangeArrowheads="1"/>
          </p:cNvSpPr>
          <p:nvPr/>
        </p:nvSpPr>
        <p:spPr bwMode="auto">
          <a:xfrm>
            <a:off x="2957513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8" name="Rectangle 738"/>
          <p:cNvSpPr>
            <a:spLocks noChangeArrowheads="1"/>
          </p:cNvSpPr>
          <p:nvPr/>
        </p:nvSpPr>
        <p:spPr bwMode="auto">
          <a:xfrm>
            <a:off x="3132138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19" name="Rectangle 739"/>
          <p:cNvSpPr>
            <a:spLocks noChangeArrowheads="1"/>
          </p:cNvSpPr>
          <p:nvPr/>
        </p:nvSpPr>
        <p:spPr bwMode="auto">
          <a:xfrm>
            <a:off x="3306763" y="3622675"/>
            <a:ext cx="174625" cy="5238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0" name="Rectangle 740"/>
          <p:cNvSpPr>
            <a:spLocks noChangeArrowheads="1"/>
          </p:cNvSpPr>
          <p:nvPr/>
        </p:nvSpPr>
        <p:spPr bwMode="auto">
          <a:xfrm>
            <a:off x="3481388" y="3622675"/>
            <a:ext cx="1762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1" name="Rectangle 741"/>
          <p:cNvSpPr>
            <a:spLocks noChangeArrowheads="1"/>
          </p:cNvSpPr>
          <p:nvPr/>
        </p:nvSpPr>
        <p:spPr bwMode="auto">
          <a:xfrm>
            <a:off x="3657600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2" name="Rectangle 742"/>
          <p:cNvSpPr>
            <a:spLocks noChangeArrowheads="1"/>
          </p:cNvSpPr>
          <p:nvPr/>
        </p:nvSpPr>
        <p:spPr bwMode="auto">
          <a:xfrm>
            <a:off x="3832225" y="3622675"/>
            <a:ext cx="174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3" name="Rectangle 743"/>
          <p:cNvSpPr>
            <a:spLocks noChangeArrowheads="1"/>
          </p:cNvSpPr>
          <p:nvPr/>
        </p:nvSpPr>
        <p:spPr bwMode="auto">
          <a:xfrm>
            <a:off x="1558925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Times New Roman" pitchFamily="18" charset="0"/>
              </a:rPr>
              <a:t>first</a:t>
            </a:r>
          </a:p>
        </p:txBody>
      </p:sp>
      <p:sp>
        <p:nvSpPr>
          <p:cNvPr id="46824" name="Rectangle 744"/>
          <p:cNvSpPr>
            <a:spLocks noChangeArrowheads="1"/>
          </p:cNvSpPr>
          <p:nvPr/>
        </p:nvSpPr>
        <p:spPr bwMode="auto">
          <a:xfrm>
            <a:off x="1733550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5" name="Rectangle 745"/>
          <p:cNvSpPr>
            <a:spLocks noChangeArrowheads="1"/>
          </p:cNvSpPr>
          <p:nvPr/>
        </p:nvSpPr>
        <p:spPr bwMode="auto">
          <a:xfrm>
            <a:off x="1908175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6" name="Rectangle 746"/>
          <p:cNvSpPr>
            <a:spLocks noChangeArrowheads="1"/>
          </p:cNvSpPr>
          <p:nvPr/>
        </p:nvSpPr>
        <p:spPr bwMode="auto">
          <a:xfrm>
            <a:off x="2082800" y="4495800"/>
            <a:ext cx="174625" cy="5254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7" name="Rectangle 747"/>
          <p:cNvSpPr>
            <a:spLocks noChangeArrowheads="1"/>
          </p:cNvSpPr>
          <p:nvPr/>
        </p:nvSpPr>
        <p:spPr bwMode="auto">
          <a:xfrm>
            <a:off x="2257425" y="4495800"/>
            <a:ext cx="176213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8" name="Rectangle 748"/>
          <p:cNvSpPr>
            <a:spLocks noChangeArrowheads="1"/>
          </p:cNvSpPr>
          <p:nvPr/>
        </p:nvSpPr>
        <p:spPr bwMode="auto">
          <a:xfrm>
            <a:off x="2433638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29" name="Rectangle 749"/>
          <p:cNvSpPr>
            <a:spLocks noChangeArrowheads="1"/>
          </p:cNvSpPr>
          <p:nvPr/>
        </p:nvSpPr>
        <p:spPr bwMode="auto">
          <a:xfrm>
            <a:off x="2608263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0" name="Rectangle 750"/>
          <p:cNvSpPr>
            <a:spLocks noChangeArrowheads="1"/>
          </p:cNvSpPr>
          <p:nvPr/>
        </p:nvSpPr>
        <p:spPr bwMode="auto">
          <a:xfrm>
            <a:off x="2782888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1" name="Rectangle 751"/>
          <p:cNvSpPr>
            <a:spLocks noChangeArrowheads="1"/>
          </p:cNvSpPr>
          <p:nvPr/>
        </p:nvSpPr>
        <p:spPr bwMode="auto">
          <a:xfrm>
            <a:off x="2957513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2" name="Rectangle 752"/>
          <p:cNvSpPr>
            <a:spLocks noChangeArrowheads="1"/>
          </p:cNvSpPr>
          <p:nvPr/>
        </p:nvSpPr>
        <p:spPr bwMode="auto">
          <a:xfrm>
            <a:off x="3132138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3" name="Rectangle 753"/>
          <p:cNvSpPr>
            <a:spLocks noChangeArrowheads="1"/>
          </p:cNvSpPr>
          <p:nvPr/>
        </p:nvSpPr>
        <p:spPr bwMode="auto">
          <a:xfrm>
            <a:off x="3306763" y="4495800"/>
            <a:ext cx="174625" cy="5254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4" name="Rectangle 754"/>
          <p:cNvSpPr>
            <a:spLocks noChangeArrowheads="1"/>
          </p:cNvSpPr>
          <p:nvPr/>
        </p:nvSpPr>
        <p:spPr bwMode="auto">
          <a:xfrm>
            <a:off x="3481388" y="4495800"/>
            <a:ext cx="176212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5" name="Rectangle 755"/>
          <p:cNvSpPr>
            <a:spLocks noChangeArrowheads="1"/>
          </p:cNvSpPr>
          <p:nvPr/>
        </p:nvSpPr>
        <p:spPr bwMode="auto">
          <a:xfrm>
            <a:off x="3657600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6" name="Rectangle 756"/>
          <p:cNvSpPr>
            <a:spLocks noChangeArrowheads="1"/>
          </p:cNvSpPr>
          <p:nvPr/>
        </p:nvSpPr>
        <p:spPr bwMode="auto">
          <a:xfrm>
            <a:off x="3832225" y="4495800"/>
            <a:ext cx="174625" cy="525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837" name="Rectangle 757"/>
          <p:cNvSpPr>
            <a:spLocks noChangeArrowheads="1"/>
          </p:cNvSpPr>
          <p:nvPr/>
        </p:nvSpPr>
        <p:spPr bwMode="auto">
          <a:xfrm>
            <a:off x="1500188" y="1325563"/>
            <a:ext cx="2449512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smtClean="0">
                <a:solidFill>
                  <a:srgbClr val="000000"/>
                </a:solidFill>
                <a:latin typeface="Times New Roman" pitchFamily="18" charset="0"/>
              </a:rPr>
              <a:t>Summed up information also enters the slots</a:t>
            </a:r>
          </a:p>
        </p:txBody>
      </p:sp>
      <p:sp>
        <p:nvSpPr>
          <p:cNvPr id="46838" name="Line 758"/>
          <p:cNvSpPr>
            <a:spLocks noChangeShapeType="1"/>
          </p:cNvSpPr>
          <p:nvPr/>
        </p:nvSpPr>
        <p:spPr bwMode="auto">
          <a:xfrm flipV="1">
            <a:off x="1646238" y="1560513"/>
            <a:ext cx="1587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839" name="Line 759"/>
          <p:cNvSpPr>
            <a:spLocks noChangeShapeType="1"/>
          </p:cNvSpPr>
          <p:nvPr/>
        </p:nvSpPr>
        <p:spPr bwMode="auto">
          <a:xfrm flipV="1">
            <a:off x="4357688" y="4365625"/>
            <a:ext cx="1587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840" name="Rectangle 760"/>
          <p:cNvSpPr>
            <a:spLocks noChangeArrowheads="1"/>
          </p:cNvSpPr>
          <p:nvPr/>
        </p:nvSpPr>
        <p:spPr bwMode="auto">
          <a:xfrm>
            <a:off x="1966913" y="5162550"/>
            <a:ext cx="17700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smtClean="0">
                <a:solidFill>
                  <a:srgbClr val="000000"/>
                </a:solidFill>
                <a:latin typeface="Times New Roman" pitchFamily="18" charset="0"/>
              </a:rPr>
              <a:t>The range of each episode is decided arbitrarily</a:t>
            </a:r>
          </a:p>
        </p:txBody>
      </p:sp>
      <p:cxnSp>
        <p:nvCxnSpPr>
          <p:cNvPr id="46841" name="AutoShape 761"/>
          <p:cNvCxnSpPr>
            <a:cxnSpLocks noChangeShapeType="1"/>
            <a:stCxn id="46840" idx="3"/>
          </p:cNvCxnSpPr>
          <p:nvPr/>
        </p:nvCxnSpPr>
        <p:spPr bwMode="auto">
          <a:xfrm flipV="1">
            <a:off x="3736975" y="4765675"/>
            <a:ext cx="563563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42" name="Line 762"/>
          <p:cNvSpPr>
            <a:spLocks noChangeShapeType="1"/>
          </p:cNvSpPr>
          <p:nvPr/>
        </p:nvSpPr>
        <p:spPr bwMode="auto">
          <a:xfrm flipH="1">
            <a:off x="4416425" y="1522413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cxnSp>
        <p:nvCxnSpPr>
          <p:cNvPr id="46843" name="AutoShape 763"/>
          <p:cNvCxnSpPr>
            <a:cxnSpLocks noChangeShapeType="1"/>
            <a:stCxn id="46842" idx="1"/>
            <a:endCxn id="46844" idx="0"/>
          </p:cNvCxnSpPr>
          <p:nvPr/>
        </p:nvCxnSpPr>
        <p:spPr bwMode="auto">
          <a:xfrm flipH="1">
            <a:off x="4008438" y="1697038"/>
            <a:ext cx="407987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44" name="Line 764"/>
          <p:cNvSpPr>
            <a:spLocks noChangeShapeType="1"/>
          </p:cNvSpPr>
          <p:nvPr/>
        </p:nvSpPr>
        <p:spPr bwMode="auto">
          <a:xfrm flipH="1">
            <a:off x="4008438" y="1871663"/>
            <a:ext cx="0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cxnSp>
        <p:nvCxnSpPr>
          <p:cNvPr id="46845" name="AutoShape 765"/>
          <p:cNvCxnSpPr>
            <a:cxnSpLocks noChangeShapeType="1"/>
            <a:stCxn id="46847" idx="0"/>
            <a:endCxn id="46844" idx="1"/>
          </p:cNvCxnSpPr>
          <p:nvPr/>
        </p:nvCxnSpPr>
        <p:spPr bwMode="auto">
          <a:xfrm flipH="1" flipV="1">
            <a:off x="4008438" y="2397125"/>
            <a:ext cx="406400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846" name="AutoShape 766"/>
          <p:cNvCxnSpPr>
            <a:cxnSpLocks noChangeShapeType="1"/>
            <a:stCxn id="46848" idx="1"/>
            <a:endCxn id="46847" idx="1"/>
          </p:cNvCxnSpPr>
          <p:nvPr/>
        </p:nvCxnSpPr>
        <p:spPr bwMode="auto">
          <a:xfrm flipV="1">
            <a:off x="4008438" y="2746375"/>
            <a:ext cx="0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47" name="Line 767"/>
          <p:cNvSpPr>
            <a:spLocks noChangeShapeType="1"/>
          </p:cNvSpPr>
          <p:nvPr/>
        </p:nvSpPr>
        <p:spPr bwMode="auto">
          <a:xfrm flipH="1">
            <a:off x="4006850" y="2571750"/>
            <a:ext cx="407988" cy="17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848" name="Line 768"/>
          <p:cNvSpPr>
            <a:spLocks noChangeShapeType="1"/>
          </p:cNvSpPr>
          <p:nvPr/>
        </p:nvSpPr>
        <p:spPr bwMode="auto">
          <a:xfrm flipH="1" flipV="1">
            <a:off x="4006850" y="3271838"/>
            <a:ext cx="407988" cy="1762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cxnSp>
        <p:nvCxnSpPr>
          <p:cNvPr id="46849" name="AutoShape 769"/>
          <p:cNvCxnSpPr>
            <a:cxnSpLocks noChangeShapeType="1"/>
            <a:stCxn id="46848" idx="0"/>
            <a:endCxn id="46850" idx="0"/>
          </p:cNvCxnSpPr>
          <p:nvPr/>
        </p:nvCxnSpPr>
        <p:spPr bwMode="auto">
          <a:xfrm flipH="1">
            <a:off x="4006850" y="3448050"/>
            <a:ext cx="407988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50" name="Line 770"/>
          <p:cNvSpPr>
            <a:spLocks noChangeShapeType="1"/>
          </p:cNvSpPr>
          <p:nvPr/>
        </p:nvSpPr>
        <p:spPr bwMode="auto">
          <a:xfrm flipH="1">
            <a:off x="4006850" y="36226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cxnSp>
        <p:nvCxnSpPr>
          <p:cNvPr id="46851" name="AutoShape 771"/>
          <p:cNvCxnSpPr>
            <a:cxnSpLocks noChangeShapeType="1"/>
            <a:stCxn id="46852" idx="0"/>
            <a:endCxn id="46850" idx="1"/>
          </p:cNvCxnSpPr>
          <p:nvPr/>
        </p:nvCxnSpPr>
        <p:spPr bwMode="auto">
          <a:xfrm flipH="1" flipV="1">
            <a:off x="4006850" y="4146550"/>
            <a:ext cx="407988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52" name="Line 772"/>
          <p:cNvSpPr>
            <a:spLocks noChangeShapeType="1"/>
          </p:cNvSpPr>
          <p:nvPr/>
        </p:nvSpPr>
        <p:spPr bwMode="auto">
          <a:xfrm flipH="1">
            <a:off x="4006850" y="4321175"/>
            <a:ext cx="407988" cy="17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46853" name="Line 773"/>
          <p:cNvSpPr>
            <a:spLocks noChangeShapeType="1"/>
          </p:cNvSpPr>
          <p:nvPr/>
        </p:nvSpPr>
        <p:spPr bwMode="auto">
          <a:xfrm flipH="1" flipV="1">
            <a:off x="4008438" y="5018088"/>
            <a:ext cx="406400" cy="17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000000"/>
              </a:solidFill>
            </a:endParaRPr>
          </a:p>
        </p:txBody>
      </p:sp>
      <p:cxnSp>
        <p:nvCxnSpPr>
          <p:cNvPr id="46854" name="AutoShape 774"/>
          <p:cNvCxnSpPr>
            <a:cxnSpLocks noChangeShapeType="1"/>
            <a:stCxn id="46852" idx="1"/>
            <a:endCxn id="46853" idx="1"/>
          </p:cNvCxnSpPr>
          <p:nvPr/>
        </p:nvCxnSpPr>
        <p:spPr bwMode="auto">
          <a:xfrm>
            <a:off x="4008438" y="4495800"/>
            <a:ext cx="1587" cy="522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856" name="Rectangle 776"/>
          <p:cNvSpPr>
            <a:spLocks noChangeArrowheads="1"/>
          </p:cNvSpPr>
          <p:nvPr/>
        </p:nvSpPr>
        <p:spPr bwMode="auto">
          <a:xfrm>
            <a:off x="4416425" y="5641975"/>
            <a:ext cx="2624138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smtClean="0">
                <a:solidFill>
                  <a:srgbClr val="000000"/>
                </a:solidFill>
                <a:latin typeface="Times New Roman" pitchFamily="18" charset="0"/>
              </a:rPr>
              <a:t>Continuous input of physical stimuli</a:t>
            </a:r>
          </a:p>
        </p:txBody>
      </p:sp>
      <p:sp>
        <p:nvSpPr>
          <p:cNvPr id="46857" name="Rectangle 777"/>
          <p:cNvSpPr>
            <a:spLocks noChangeArrowheads="1"/>
          </p:cNvSpPr>
          <p:nvPr/>
        </p:nvSpPr>
        <p:spPr bwMode="auto">
          <a:xfrm>
            <a:off x="1336675" y="9493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000000"/>
                </a:solidFill>
                <a:latin typeface="Times New Roman" pitchFamily="18" charset="0"/>
              </a:rPr>
              <a:t>(A)</a:t>
            </a:r>
          </a:p>
        </p:txBody>
      </p:sp>
      <p:sp>
        <p:nvSpPr>
          <p:cNvPr id="46858" name="Rectangle 778"/>
          <p:cNvSpPr>
            <a:spLocks noChangeArrowheads="1"/>
          </p:cNvSpPr>
          <p:nvPr/>
        </p:nvSpPr>
        <p:spPr bwMode="auto">
          <a:xfrm>
            <a:off x="4195763" y="949325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000000"/>
                </a:solidFill>
                <a:latin typeface="Times New Roman" pitchFamily="18" charset="0"/>
              </a:rPr>
              <a:t>(B)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Creation theory of cognition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835150" y="5157788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hangingPunct="0"/>
            <a:r>
              <a:rPr kumimoji="0" lang="en-US" altLang="ja-JP" b="0" dirty="0" smtClean="0">
                <a:latin typeface="Times New Roman" pitchFamily="18" charset="0"/>
                <a:ea typeface="ＭＳ 明朝" pitchFamily="17" charset="-128"/>
              </a:rPr>
              <a:t>Results </a:t>
            </a:r>
            <a:r>
              <a:rPr kumimoji="0" lang="en-US" altLang="ja-JP" b="0" dirty="0">
                <a:latin typeface="Times New Roman" pitchFamily="18" charset="0"/>
                <a:ea typeface="ＭＳ 明朝" pitchFamily="17" charset="-128"/>
              </a:rPr>
              <a:t>of simulating false alarms (A) and hits (B) on the basis of AIR theory</a:t>
            </a:r>
          </a:p>
        </p:txBody>
      </p: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395288" y="1700213"/>
            <a:ext cx="8455025" cy="3313112"/>
            <a:chOff x="249" y="1071"/>
            <a:chExt cx="5326" cy="2087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17"/>
              <a:ext cx="2587" cy="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748" y="2976"/>
              <a:ext cx="17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kumimoji="0" lang="en-US" altLang="ja-JP" sz="1400" b="0">
                  <a:latin typeface="Times New Roman" pitchFamily="18" charset="0"/>
                  <a:ea typeface="ＭＳ 明朝" pitchFamily="17" charset="-128"/>
                </a:rPr>
                <a:t>NUMBER OF STUDIES</a:t>
              </a:r>
            </a:p>
          </p:txBody>
        </p:sp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3">
              <a:lum bright="-20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071"/>
              <a:ext cx="2559" cy="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567" y="1298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</a:rPr>
                <a:t>(A)</a:t>
              </a: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3334" y="1298"/>
              <a:ext cx="3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</a:rPr>
                <a:t>(B)</a:t>
              </a:r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3515" y="2976"/>
              <a:ext cx="17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kumimoji="0" lang="en-US" altLang="ja-JP" sz="1400" b="0">
                  <a:latin typeface="Times New Roman" pitchFamily="18" charset="0"/>
                  <a:ea typeface="ＭＳ 明朝" pitchFamily="17" charset="-128"/>
                </a:rPr>
                <a:t>NUMBER OF STUDIES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425"/>
            <a:ext cx="7553482" cy="463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58210" y="5505554"/>
            <a:ext cx="8975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dirty="0"/>
              <a:t>提案公募型・最先端分野／重点分野研究開発事業委託業務研究による研究プロジェクト（研究代表者　岩崎庸男，他１１名）　「高次精神活動の計測高度化のための技術開発　－意識工学の構築に向けて－</a:t>
            </a:r>
            <a:r>
              <a:rPr lang="ja-JP" altLang="ja-JP" sz="1600" dirty="0" smtClean="0"/>
              <a:t>」</a:t>
            </a:r>
            <a:r>
              <a:rPr lang="ja-JP" altLang="en-US" sz="1600" dirty="0" smtClean="0"/>
              <a:t>　</a:t>
            </a:r>
            <a:r>
              <a:rPr lang="ja-JP" altLang="ja-JP" sz="1600" u="sng" dirty="0" smtClean="0"/>
              <a:t>記憶</a:t>
            </a:r>
            <a:r>
              <a:rPr lang="ja-JP" altLang="ja-JP" sz="1600" u="sng" dirty="0"/>
              <a:t>・認知－心理レベル　研究報告書</a:t>
            </a:r>
            <a:endParaRPr lang="ja-JP" altLang="ja-JP" sz="1600" dirty="0"/>
          </a:p>
          <a:p>
            <a:endParaRPr lang="ja-JP" altLang="ja-JP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5060817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見たという感覚と好き・嫌いという感覚は、実は根っこでつながっているのでは？</a:t>
            </a:r>
            <a:endParaRPr kumimoji="1"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21832" y="620688"/>
            <a:ext cx="302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最も</a:t>
            </a:r>
            <a:r>
              <a:rPr lang="ja-JP" altLang="en-US" b="1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妥当</a:t>
            </a:r>
            <a:r>
              <a:rPr lang="ja-JP" altLang="en-US" b="1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に思えるパターン</a:t>
            </a:r>
            <a:endParaRPr kumimoji="1" lang="ja-JP" altLang="en-US" b="1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0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79512" y="1556792"/>
            <a:ext cx="8712968" cy="511256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取り出し　ｖｓ　生成</a:t>
            </a:r>
            <a:endParaRPr kumimoji="1" lang="ja-JP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434" y="2770188"/>
            <a:ext cx="6985131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1560" y="18864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私たちが見ていると思っているものは、過去の膨大な感覚記憶を使って、瞬間的に生成しているものである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89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ＵＭＥモデル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感覚情報のみで、人間のシンボリック</a:t>
            </a:r>
            <a:r>
              <a:rPr lang="ja-JP" altLang="en-US" dirty="0"/>
              <a:t>な</a:t>
            </a:r>
            <a:r>
              <a:rPr kumimoji="1" lang="ja-JP" altLang="en-US" dirty="0" smtClean="0"/>
              <a:t>（言語的）認知処理を実現できるか？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活字が頭になくても、活字を合成できればよい</a:t>
            </a:r>
            <a:endParaRPr lang="en-US" altLang="ja-JP" dirty="0"/>
          </a:p>
          <a:p>
            <a:r>
              <a:rPr lang="ja-JP" altLang="en-US" dirty="0" smtClean="0"/>
              <a:t>寺澤</a:t>
            </a:r>
            <a:r>
              <a:rPr lang="en-US" altLang="ja-JP" dirty="0" smtClean="0"/>
              <a:t>(1997</a:t>
            </a:r>
            <a:r>
              <a:rPr lang="ja-JP" altLang="en-US" dirty="0" smtClean="0"/>
              <a:t>：博士論文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の活性化相互抑制理論をパターン認識に適用：</a:t>
            </a:r>
          </a:p>
          <a:p>
            <a:pPr lvl="1"/>
            <a:r>
              <a:rPr lang="ja-JP" altLang="en-US" dirty="0" smtClean="0"/>
              <a:t>塚原朋哉（現：</a:t>
            </a:r>
            <a:r>
              <a:rPr lang="en-US" altLang="ja-JP" dirty="0" smtClean="0"/>
              <a:t> (</a:t>
            </a:r>
            <a:r>
              <a:rPr lang="ja-JP" altLang="en-US" dirty="0" smtClean="0"/>
              <a:t>株</a:t>
            </a:r>
            <a:r>
              <a:rPr lang="en-US" altLang="ja-JP" dirty="0" smtClean="0"/>
              <a:t>)</a:t>
            </a:r>
            <a:r>
              <a:rPr lang="ja-JP" altLang="en-US" dirty="0" smtClean="0"/>
              <a:t>日立ソリューションズ東日本）がコンピュータに実装</a:t>
            </a:r>
          </a:p>
          <a:p>
            <a:r>
              <a:rPr lang="ja-JP" altLang="en-US" dirty="0" smtClean="0"/>
              <a:t>自然言語処理への適用可脳性：</a:t>
            </a:r>
          </a:p>
          <a:p>
            <a:pPr lvl="1"/>
            <a:r>
              <a:rPr lang="ja-JP" altLang="en-US" dirty="0" smtClean="0"/>
              <a:t>東芝研究開発センターからの受託研究</a:t>
            </a:r>
          </a:p>
        </p:txBody>
      </p:sp>
    </p:spTree>
    <p:extLst>
      <p:ext uri="{BB962C8B-B14F-4D97-AF65-F5344CB8AC3E}">
        <p14:creationId xmlns:p14="http://schemas.microsoft.com/office/powerpoint/2010/main" val="17684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81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4221088"/>
            <a:ext cx="6467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7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4664"/>
            <a:ext cx="7315200" cy="1656184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ja-JP" altLang="en-US" sz="3600" dirty="0" smtClean="0"/>
              <a:t>文化</a:t>
            </a:r>
            <a:r>
              <a:rPr lang="ja-JP" altLang="en-US" sz="3600" dirty="0"/>
              <a:t>は人の記憶と創作物を媒介として、次世代に継承される</a:t>
            </a:r>
            <a:r>
              <a:rPr lang="ja-JP" altLang="en-US" sz="3600" dirty="0" smtClean="0"/>
              <a:t>。</a:t>
            </a:r>
            <a:endParaRPr lang="ja-JP" altLang="en-US" sz="36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80928"/>
            <a:ext cx="7315200" cy="2008728"/>
          </a:xfrm>
        </p:spPr>
        <p:txBody>
          <a:bodyPr>
            <a:noAutofit/>
          </a:bodyPr>
          <a:lstStyle/>
          <a:p>
            <a:pPr lvl="1" algn="l"/>
            <a:r>
              <a:rPr lang="ja-JP" altLang="en-US" sz="2800" dirty="0"/>
              <a:t>手書き文字しか見ていなかった植字職人が、現在の活字を創作した</a:t>
            </a:r>
            <a:r>
              <a:rPr lang="ja-JP" altLang="en-US" sz="2800" dirty="0" smtClean="0"/>
              <a:t>理由</a:t>
            </a:r>
            <a:endParaRPr lang="en-US" altLang="ja-JP" sz="2800" dirty="0" smtClean="0"/>
          </a:p>
          <a:p>
            <a:pPr lvl="1" algn="l"/>
            <a:endParaRPr lang="en-US" altLang="ja-JP" sz="2800" dirty="0" smtClean="0">
              <a:solidFill>
                <a:srgbClr val="FF0000"/>
              </a:solidFill>
            </a:endParaRPr>
          </a:p>
          <a:p>
            <a:pPr lvl="1" algn="l"/>
            <a:r>
              <a:rPr lang="ja-JP" altLang="en-US" sz="2800" dirty="0"/>
              <a:t>人間は、人が作り出したものを記憶として蓄積し、さらに創造物として出力する。つまり、文化は人の記憶と創作物を媒介として、次世代に継承される。</a:t>
            </a:r>
          </a:p>
        </p:txBody>
      </p:sp>
    </p:spTree>
    <p:extLst>
      <p:ext uri="{BB962C8B-B14F-4D97-AF65-F5344CB8AC3E}">
        <p14:creationId xmlns:p14="http://schemas.microsoft.com/office/powerpoint/2010/main" val="41958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好みは何によって決まるのか？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デザインの好み</a:t>
            </a:r>
            <a:endParaRPr kumimoji="1" lang="en-US" altLang="ja-JP" dirty="0" smtClean="0"/>
          </a:p>
          <a:p>
            <a:r>
              <a:rPr lang="ja-JP" altLang="en-US" dirty="0"/>
              <a:t>商品の</a:t>
            </a:r>
            <a:r>
              <a:rPr lang="ja-JP" altLang="en-US" dirty="0" smtClean="0"/>
              <a:t>好み</a:t>
            </a:r>
            <a:endParaRPr lang="en-US" altLang="ja-JP" dirty="0" smtClean="0"/>
          </a:p>
          <a:p>
            <a:r>
              <a:rPr kumimoji="1" lang="ja-JP" altLang="en-US" dirty="0" smtClean="0"/>
              <a:t>食べ物の好み</a:t>
            </a:r>
            <a:endParaRPr kumimoji="1" lang="en-US" altLang="ja-JP" dirty="0" smtClean="0"/>
          </a:p>
          <a:p>
            <a:r>
              <a:rPr lang="ja-JP" altLang="en-US" dirty="0"/>
              <a:t>国の好み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 smtClean="0"/>
              <a:t>もともと決まっている？</a:t>
            </a:r>
            <a:endParaRPr kumimoji="1" lang="en-US" altLang="ja-JP" dirty="0" smtClean="0"/>
          </a:p>
          <a:p>
            <a:r>
              <a:rPr lang="ja-JP" altLang="en-US" dirty="0" smtClean="0"/>
              <a:t>美人は三日で飽きる、大好きな曲聴いていますか？</a:t>
            </a:r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そもそも見ているもの、味わって</a:t>
            </a:r>
            <a:r>
              <a:rPr lang="ja-JP" altLang="en-US" dirty="0"/>
              <a:t>感じる</a:t>
            </a:r>
            <a:r>
              <a:rPr lang="ja-JP" altLang="en-US" dirty="0" smtClean="0"/>
              <a:t>もの、聞こえているものとはなんなのか？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633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effectLst/>
              </a:rPr>
              <a:t>参考文献（★：一般書）</a:t>
            </a:r>
            <a:endParaRPr kumimoji="1" lang="ja-JP" altLang="en-US" sz="2800" dirty="0">
              <a:effectLst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256584"/>
          </a:xfrm>
        </p:spPr>
        <p:txBody>
          <a:bodyPr>
            <a:noAutofit/>
          </a:bodyPr>
          <a:lstStyle/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・西山めぐみ・寺澤 </a:t>
            </a:r>
            <a:r>
              <a:rPr lang="en-US" altLang="ja-JP" sz="1800" dirty="0" smtClean="0">
                <a:effectLst/>
              </a:rPr>
              <a:t>(</a:t>
            </a:r>
            <a:r>
              <a:rPr lang="ja-JP" altLang="en-US" sz="1800" dirty="0" smtClean="0">
                <a:effectLst/>
              </a:rPr>
              <a:t>印刷中</a:t>
            </a:r>
            <a:r>
              <a:rPr lang="en-US" altLang="ja-JP" sz="1800" dirty="0" smtClean="0">
                <a:effectLst/>
              </a:rPr>
              <a:t>)</a:t>
            </a:r>
            <a:r>
              <a:rPr lang="ja-JP" altLang="en-US" sz="1800" dirty="0" smtClean="0">
                <a:effectLst/>
              </a:rPr>
              <a:t>　偶発学習事態における未知顔の潜在記憶 心理学研究</a:t>
            </a:r>
            <a:endParaRPr lang="en-US" altLang="ja-JP" sz="1800" dirty="0" smtClean="0">
              <a:effectLst/>
            </a:endParaRP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・寺澤孝文</a:t>
            </a:r>
            <a:r>
              <a:rPr lang="en-US" altLang="ja-JP" sz="1800" dirty="0" smtClean="0">
                <a:effectLst/>
              </a:rPr>
              <a:t>(2012)</a:t>
            </a:r>
            <a:r>
              <a:rPr lang="ja-JP" altLang="en-US" sz="1800" dirty="0" smtClean="0">
                <a:effectLst/>
              </a:rPr>
              <a:t>　学習と動機づけ　田山・須藤</a:t>
            </a:r>
            <a:r>
              <a:rPr lang="en-US" altLang="ja-JP" sz="1800" dirty="0" smtClean="0">
                <a:effectLst/>
              </a:rPr>
              <a:t>(</a:t>
            </a:r>
            <a:r>
              <a:rPr lang="ja-JP" altLang="en-US" sz="1800" dirty="0" smtClean="0">
                <a:effectLst/>
              </a:rPr>
              <a:t>編著</a:t>
            </a:r>
            <a:r>
              <a:rPr lang="en-US" altLang="ja-JP" sz="1800" dirty="0" smtClean="0">
                <a:effectLst/>
              </a:rPr>
              <a:t>)</a:t>
            </a:r>
            <a:r>
              <a:rPr lang="ja-JP" altLang="en-US" sz="1800" dirty="0" smtClean="0">
                <a:effectLst/>
              </a:rPr>
              <a:t>　基礎心理学入門　培風館</a:t>
            </a: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・上田紋佳・寺澤孝文</a:t>
            </a:r>
            <a:r>
              <a:rPr lang="en-US" altLang="ja-JP" sz="1800" dirty="0" smtClean="0">
                <a:effectLst/>
              </a:rPr>
              <a:t>(2010)</a:t>
            </a:r>
            <a:r>
              <a:rPr lang="ja-JP" altLang="en-US" sz="1800" dirty="0" smtClean="0">
                <a:effectLst/>
              </a:rPr>
              <a:t>　間接再認手続きによる言語的符号化困難な音列の潜在記憶の検出 心理学研究　</a:t>
            </a:r>
            <a:r>
              <a:rPr lang="en-US" altLang="ja-JP" sz="1800" dirty="0" smtClean="0">
                <a:effectLst/>
              </a:rPr>
              <a:t>81, 413-419.</a:t>
            </a: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★寺澤孝文</a:t>
            </a:r>
            <a:r>
              <a:rPr lang="en-US" altLang="ja-JP" sz="1800" dirty="0" smtClean="0">
                <a:effectLst/>
              </a:rPr>
              <a:t>(2008) </a:t>
            </a:r>
            <a:r>
              <a:rPr lang="ja-JP" altLang="en-US" sz="1800" dirty="0" smtClean="0">
                <a:effectLst/>
              </a:rPr>
              <a:t>「再生と再認」、「記憶と学習」　太田信夫（編）　</a:t>
            </a:r>
            <a:r>
              <a:rPr lang="en-US" altLang="ja-JP" sz="1800" dirty="0" smtClean="0">
                <a:effectLst/>
              </a:rPr>
              <a:t>『</a:t>
            </a:r>
            <a:r>
              <a:rPr lang="ja-JP" altLang="en-US" sz="1800" dirty="0" smtClean="0">
                <a:effectLst/>
              </a:rPr>
              <a:t>記憶の心理学</a:t>
            </a:r>
            <a:r>
              <a:rPr lang="en-US" altLang="ja-JP" sz="1800" dirty="0" smtClean="0">
                <a:effectLst/>
              </a:rPr>
              <a:t>』</a:t>
            </a:r>
            <a:r>
              <a:rPr lang="ja-JP" altLang="en-US" sz="1800" dirty="0" smtClean="0">
                <a:effectLst/>
              </a:rPr>
              <a:t>　放送大学教育振興会</a:t>
            </a:r>
            <a:endParaRPr lang="en-US" altLang="ja-JP" sz="1800" dirty="0" smtClean="0">
              <a:effectLst/>
            </a:endParaRP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・寺澤孝文・太田信夫・吉田哲也（編）（</a:t>
            </a:r>
            <a:r>
              <a:rPr lang="en-US" altLang="ja-JP" sz="1800" dirty="0" smtClean="0">
                <a:effectLst/>
              </a:rPr>
              <a:t>2007</a:t>
            </a:r>
            <a:r>
              <a:rPr lang="ja-JP" altLang="en-US" sz="1800" dirty="0" smtClean="0">
                <a:effectLst/>
              </a:rPr>
              <a:t>）　マイクロステップ計測法による英単語学習の個人差の測定　風間書房</a:t>
            </a:r>
            <a:endParaRPr lang="en-US" altLang="ja-JP" sz="1800" dirty="0" smtClean="0">
              <a:effectLst/>
            </a:endParaRP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★寺澤・太田（監修）（</a:t>
            </a:r>
            <a:r>
              <a:rPr lang="en-US" altLang="ja-JP" sz="1800" dirty="0" smtClean="0">
                <a:effectLst/>
              </a:rPr>
              <a:t>2007</a:t>
            </a:r>
            <a:r>
              <a:rPr lang="ja-JP" altLang="en-US" sz="1800" dirty="0" smtClean="0">
                <a:effectLst/>
              </a:rPr>
              <a:t>）</a:t>
            </a:r>
            <a:r>
              <a:rPr lang="en-US" altLang="ja-JP" sz="1800" dirty="0" smtClean="0">
                <a:effectLst/>
              </a:rPr>
              <a:t>THE</a:t>
            </a:r>
            <a:r>
              <a:rPr lang="ja-JP" altLang="en-US" sz="1800" dirty="0" smtClean="0">
                <a:effectLst/>
              </a:rPr>
              <a:t>マイクロステップ技術で覚える英単語，</a:t>
            </a:r>
            <a:r>
              <a:rPr lang="en-US" altLang="ja-JP" sz="1800" dirty="0" smtClean="0">
                <a:effectLst/>
              </a:rPr>
              <a:t>D3Publisher</a:t>
            </a:r>
            <a:r>
              <a:rPr lang="ja-JP" altLang="en-US" sz="1800" dirty="0" smtClean="0">
                <a:effectLst/>
              </a:rPr>
              <a:t>　</a:t>
            </a:r>
            <a:r>
              <a:rPr lang="en-US" altLang="ja-JP" sz="1800" dirty="0" smtClean="0">
                <a:effectLst/>
              </a:rPr>
              <a:t>(</a:t>
            </a:r>
            <a:r>
              <a:rPr lang="ja-JP" altLang="en-US" sz="1800" dirty="0" smtClean="0">
                <a:effectLst/>
              </a:rPr>
              <a:t>任天堂</a:t>
            </a:r>
            <a:r>
              <a:rPr lang="en-US" altLang="ja-JP" sz="1800" dirty="0" smtClean="0">
                <a:effectLst/>
              </a:rPr>
              <a:t>DS</a:t>
            </a:r>
            <a:r>
              <a:rPr lang="ja-JP" altLang="en-US" sz="1800" dirty="0" smtClean="0">
                <a:effectLst/>
              </a:rPr>
              <a:t>専用学習ソフトウェア</a:t>
            </a:r>
            <a:r>
              <a:rPr lang="en-US" altLang="ja-JP" sz="1800" dirty="0" smtClean="0">
                <a:effectLst/>
              </a:rPr>
              <a:t>)</a:t>
            </a: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★寺澤</a:t>
            </a:r>
            <a:r>
              <a:rPr lang="ja-JP" altLang="en-US" sz="1800" dirty="0">
                <a:effectLst/>
              </a:rPr>
              <a:t>孝文・吉田哲也</a:t>
            </a:r>
            <a:r>
              <a:rPr lang="en-US" altLang="ja-JP" sz="1800" dirty="0">
                <a:effectLst/>
              </a:rPr>
              <a:t>(2006) </a:t>
            </a:r>
            <a:r>
              <a:rPr lang="ja-JP" altLang="en-US" sz="1800" dirty="0">
                <a:effectLst/>
              </a:rPr>
              <a:t>自覚できない到達度を描き出す </a:t>
            </a:r>
            <a:r>
              <a:rPr lang="en-US" altLang="ja-JP" sz="1800" dirty="0">
                <a:effectLst/>
              </a:rPr>
              <a:t>e-Learning, </a:t>
            </a:r>
            <a:r>
              <a:rPr lang="ja-JP" altLang="en-US" sz="1800" dirty="0">
                <a:effectLst/>
              </a:rPr>
              <a:t>太田信夫（編），</a:t>
            </a:r>
            <a:r>
              <a:rPr lang="en-US" altLang="ja-JP" sz="1800" dirty="0">
                <a:effectLst/>
              </a:rPr>
              <a:t>『</a:t>
            </a:r>
            <a:r>
              <a:rPr lang="ja-JP" altLang="en-US" sz="1800" dirty="0">
                <a:effectLst/>
              </a:rPr>
              <a:t>記憶の心理学と現代社会</a:t>
            </a:r>
            <a:r>
              <a:rPr lang="en-US" altLang="ja-JP" sz="1800" dirty="0">
                <a:effectLst/>
              </a:rPr>
              <a:t>』</a:t>
            </a:r>
            <a:r>
              <a:rPr lang="ja-JP" altLang="en-US" sz="1800" dirty="0" err="1">
                <a:effectLst/>
              </a:rPr>
              <a:t>，</a:t>
            </a:r>
            <a:r>
              <a:rPr lang="ja-JP" altLang="en-US" sz="1800" dirty="0">
                <a:effectLst/>
              </a:rPr>
              <a:t>有斐閣</a:t>
            </a:r>
            <a:r>
              <a:rPr lang="en-US" altLang="ja-JP" sz="1800" dirty="0">
                <a:effectLst/>
              </a:rPr>
              <a:t>, 187-205.</a:t>
            </a: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★寺澤</a:t>
            </a:r>
            <a:r>
              <a:rPr lang="ja-JP" altLang="en-US" sz="1800" dirty="0">
                <a:effectLst/>
              </a:rPr>
              <a:t>孝文</a:t>
            </a:r>
            <a:r>
              <a:rPr lang="en-US" altLang="ja-JP" sz="1800" dirty="0">
                <a:effectLst/>
              </a:rPr>
              <a:t>(2005) </a:t>
            </a:r>
            <a:r>
              <a:rPr lang="ja-JP" altLang="en-US" sz="1800" dirty="0">
                <a:effectLst/>
              </a:rPr>
              <a:t>認知 森正義彦（編著），</a:t>
            </a:r>
            <a:r>
              <a:rPr lang="en-US" altLang="ja-JP" sz="1800" dirty="0">
                <a:effectLst/>
              </a:rPr>
              <a:t>『</a:t>
            </a:r>
            <a:r>
              <a:rPr lang="ja-JP" altLang="en-US" sz="1800" dirty="0">
                <a:effectLst/>
              </a:rPr>
              <a:t>理論からの心理学入門</a:t>
            </a:r>
            <a:r>
              <a:rPr lang="en-US" altLang="ja-JP" sz="1800" dirty="0">
                <a:effectLst/>
              </a:rPr>
              <a:t>』</a:t>
            </a:r>
            <a:r>
              <a:rPr lang="ja-JP" altLang="en-US" sz="1800" dirty="0" err="1">
                <a:effectLst/>
              </a:rPr>
              <a:t>，</a:t>
            </a:r>
            <a:r>
              <a:rPr lang="ja-JP" altLang="en-US" sz="1800" dirty="0">
                <a:effectLst/>
              </a:rPr>
              <a:t>培風館</a:t>
            </a:r>
            <a:r>
              <a:rPr lang="en-US" altLang="ja-JP" sz="1800" dirty="0">
                <a:effectLst/>
              </a:rPr>
              <a:t>. 65-101.</a:t>
            </a:r>
          </a:p>
          <a:p>
            <a:pPr marL="265113" indent="-265113">
              <a:buNone/>
            </a:pPr>
            <a:r>
              <a:rPr lang="ja-JP" altLang="en-US" sz="1800" dirty="0">
                <a:effectLst/>
              </a:rPr>
              <a:t>・ </a:t>
            </a:r>
            <a:r>
              <a:rPr lang="en-US" altLang="ja-JP" sz="1800" dirty="0" err="1">
                <a:effectLst/>
              </a:rPr>
              <a:t>Terasawa</a:t>
            </a:r>
            <a:r>
              <a:rPr lang="en-US" altLang="ja-JP" sz="1800" dirty="0">
                <a:effectLst/>
              </a:rPr>
              <a:t>, T.(2005) Creation theory of cognition: Is memory retrieved or created? In N. </a:t>
            </a:r>
            <a:r>
              <a:rPr lang="en-US" altLang="ja-JP" sz="1800" dirty="0" err="1">
                <a:effectLst/>
              </a:rPr>
              <a:t>Ohta</a:t>
            </a:r>
            <a:r>
              <a:rPr lang="en-US" altLang="ja-JP" sz="1800" dirty="0">
                <a:effectLst/>
              </a:rPr>
              <a:t>, C. MacLeod, B. </a:t>
            </a:r>
            <a:r>
              <a:rPr lang="en-US" altLang="ja-JP" sz="1800" dirty="0" err="1">
                <a:effectLst/>
              </a:rPr>
              <a:t>Uttl</a:t>
            </a:r>
            <a:r>
              <a:rPr lang="en-US" altLang="ja-JP" sz="1800" dirty="0">
                <a:effectLst/>
              </a:rPr>
              <a:t> (</a:t>
            </a:r>
            <a:r>
              <a:rPr lang="en-US" altLang="ja-JP" sz="1800" dirty="0" err="1">
                <a:effectLst/>
              </a:rPr>
              <a:t>Eds</a:t>
            </a:r>
            <a:r>
              <a:rPr lang="en-US" altLang="ja-JP" sz="1800" dirty="0">
                <a:effectLst/>
              </a:rPr>
              <a:t>), 『Dynamic cognitive processes』</a:t>
            </a:r>
            <a:r>
              <a:rPr lang="ja-JP" altLang="en-US" sz="1800" dirty="0" err="1">
                <a:effectLst/>
              </a:rPr>
              <a:t>，</a:t>
            </a:r>
            <a:r>
              <a:rPr lang="en-US" altLang="ja-JP" sz="1800" dirty="0">
                <a:effectLst/>
              </a:rPr>
              <a:t>Springer-</a:t>
            </a:r>
            <a:r>
              <a:rPr lang="en-US" altLang="ja-JP" sz="1800" dirty="0" err="1">
                <a:effectLst/>
              </a:rPr>
              <a:t>Verlag</a:t>
            </a:r>
            <a:r>
              <a:rPr lang="en-US" altLang="ja-JP" sz="1800" dirty="0">
                <a:effectLst/>
              </a:rPr>
              <a:t>, 131-157.</a:t>
            </a: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・寺澤</a:t>
            </a:r>
            <a:r>
              <a:rPr lang="ja-JP" altLang="en-US" sz="1800" dirty="0">
                <a:effectLst/>
              </a:rPr>
              <a:t>孝文</a:t>
            </a:r>
            <a:r>
              <a:rPr lang="en-US" altLang="ja-JP" sz="1800" dirty="0">
                <a:effectLst/>
              </a:rPr>
              <a:t>(2002) </a:t>
            </a:r>
            <a:r>
              <a:rPr lang="ja-JP" altLang="en-US" sz="1800" dirty="0">
                <a:effectLst/>
              </a:rPr>
              <a:t>記憶 都築誉史</a:t>
            </a:r>
            <a:r>
              <a:rPr lang="en-US" altLang="ja-JP" sz="1800" dirty="0">
                <a:effectLst/>
              </a:rPr>
              <a:t>(</a:t>
            </a:r>
            <a:r>
              <a:rPr lang="ja-JP" altLang="en-US" sz="1800" dirty="0">
                <a:effectLst/>
              </a:rPr>
              <a:t>編著</a:t>
            </a:r>
            <a:r>
              <a:rPr lang="en-US" altLang="ja-JP" sz="1800" dirty="0">
                <a:effectLst/>
              </a:rPr>
              <a:t>)</a:t>
            </a:r>
            <a:r>
              <a:rPr lang="ja-JP" altLang="en-US" sz="1800" dirty="0" err="1">
                <a:effectLst/>
              </a:rPr>
              <a:t>，</a:t>
            </a:r>
            <a:r>
              <a:rPr lang="en-US" altLang="ja-JP" sz="1800" dirty="0">
                <a:effectLst/>
              </a:rPr>
              <a:t>『</a:t>
            </a:r>
            <a:r>
              <a:rPr lang="ja-JP" altLang="en-US" sz="1800" dirty="0">
                <a:effectLst/>
              </a:rPr>
              <a:t>認知科学パースペクティブ：心理学からの</a:t>
            </a:r>
            <a:r>
              <a:rPr lang="en-US" altLang="ja-JP" sz="1800" dirty="0">
                <a:effectLst/>
              </a:rPr>
              <a:t>10</a:t>
            </a:r>
            <a:r>
              <a:rPr lang="ja-JP" altLang="en-US" sz="1800" dirty="0">
                <a:effectLst/>
              </a:rPr>
              <a:t>の視点</a:t>
            </a:r>
            <a:r>
              <a:rPr lang="en-US" altLang="ja-JP" sz="1800" dirty="0">
                <a:effectLst/>
              </a:rPr>
              <a:t>』</a:t>
            </a:r>
            <a:r>
              <a:rPr lang="ja-JP" altLang="en-US" sz="1800" dirty="0" err="1">
                <a:effectLst/>
              </a:rPr>
              <a:t>，</a:t>
            </a:r>
            <a:r>
              <a:rPr lang="ja-JP" altLang="en-US" sz="1800" dirty="0">
                <a:effectLst/>
              </a:rPr>
              <a:t>信山出版社</a:t>
            </a:r>
            <a:r>
              <a:rPr lang="en-US" altLang="ja-JP" sz="1800" dirty="0">
                <a:effectLst/>
              </a:rPr>
              <a:t>.</a:t>
            </a:r>
          </a:p>
          <a:p>
            <a:pPr marL="265113" indent="-265113">
              <a:buNone/>
            </a:pPr>
            <a:r>
              <a:rPr lang="ja-JP" altLang="en-US" sz="1800" dirty="0" smtClean="0">
                <a:effectLst/>
              </a:rPr>
              <a:t>★寺澤</a:t>
            </a:r>
            <a:r>
              <a:rPr lang="ja-JP" altLang="en-US" sz="1800" dirty="0">
                <a:effectLst/>
              </a:rPr>
              <a:t>孝文</a:t>
            </a:r>
            <a:r>
              <a:rPr lang="en-US" altLang="ja-JP" sz="1800" dirty="0">
                <a:effectLst/>
              </a:rPr>
              <a:t>(2001) </a:t>
            </a:r>
            <a:r>
              <a:rPr lang="ja-JP" altLang="en-US" sz="1800" dirty="0">
                <a:effectLst/>
              </a:rPr>
              <a:t>記憶と意識－どんな経験も影響はずっと残る－（第</a:t>
            </a:r>
            <a:r>
              <a:rPr lang="en-US" altLang="ja-JP" sz="1800" dirty="0">
                <a:effectLst/>
              </a:rPr>
              <a:t>5</a:t>
            </a:r>
            <a:r>
              <a:rPr lang="ja-JP" altLang="en-US" sz="1800" dirty="0">
                <a:effectLst/>
              </a:rPr>
              <a:t>章） 森敏昭（編著） 認知心理学を語る①：　おも</a:t>
            </a:r>
            <a:r>
              <a:rPr lang="ja-JP" altLang="en-US" sz="1800" dirty="0" err="1">
                <a:effectLst/>
              </a:rPr>
              <a:t>しろ</a:t>
            </a:r>
            <a:r>
              <a:rPr lang="ja-JP" altLang="en-US" sz="1800" dirty="0">
                <a:effectLst/>
              </a:rPr>
              <a:t>記憶のラボラトリー　北大路書房</a:t>
            </a:r>
            <a:r>
              <a:rPr lang="en-US" altLang="ja-JP" sz="1800" dirty="0">
                <a:effectLst/>
              </a:rPr>
              <a:t>, pp.101-124</a:t>
            </a:r>
            <a:r>
              <a:rPr lang="en-US" altLang="ja-JP" sz="1800" dirty="0" smtClean="0">
                <a:effectLst/>
              </a:rPr>
              <a:t>.</a:t>
            </a:r>
            <a:endParaRPr lang="en-US" altLang="ja-JP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66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私たちが見ている（</a:t>
            </a:r>
            <a:r>
              <a:rPr lang="ja-JP" altLang="en-US" dirty="0"/>
              <a:t>と</a:t>
            </a:r>
            <a:r>
              <a:rPr kumimoji="1" lang="ja-JP" altLang="en-US" dirty="0" smtClean="0"/>
              <a:t>思っている）ものは目に映っているものとは違う！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先天</a:t>
            </a:r>
            <a:r>
              <a:rPr lang="ja-JP" altLang="en-US" dirty="0"/>
              <a:t>盲の開眼手術の</a:t>
            </a:r>
            <a:r>
              <a:rPr lang="ja-JP" altLang="en-US" dirty="0" smtClean="0"/>
              <a:t>事例</a:t>
            </a:r>
            <a:endParaRPr lang="en-US" altLang="ja-JP" dirty="0" smtClean="0"/>
          </a:p>
          <a:p>
            <a:r>
              <a:rPr lang="ja-JP" altLang="en-US" dirty="0"/>
              <a:t>直線が</a:t>
            </a:r>
            <a:r>
              <a:rPr lang="ja-JP" altLang="en-US" dirty="0" smtClean="0"/>
              <a:t>見える</a:t>
            </a:r>
            <a:r>
              <a:rPr lang="ja-JP" altLang="en-US" dirty="0"/>
              <a:t>ことの</a:t>
            </a:r>
            <a:r>
              <a:rPr lang="ja-JP" altLang="en-US" dirty="0" smtClean="0"/>
              <a:t>不思議</a:t>
            </a:r>
            <a:endParaRPr lang="en-US" altLang="ja-JP" dirty="0" smtClean="0"/>
          </a:p>
          <a:p>
            <a:r>
              <a:rPr lang="ja-JP" altLang="en-US" dirty="0"/>
              <a:t>盲点の盲点</a:t>
            </a:r>
            <a:endParaRPr lang="en-US" altLang="ja-JP" dirty="0"/>
          </a:p>
        </p:txBody>
      </p:sp>
      <p:cxnSp>
        <p:nvCxnSpPr>
          <p:cNvPr id="4" name="直線コネクタ 3"/>
          <p:cNvCxnSpPr/>
          <p:nvPr/>
        </p:nvCxnSpPr>
        <p:spPr>
          <a:xfrm flipH="1">
            <a:off x="3635896" y="2420888"/>
            <a:ext cx="4284984" cy="356877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15616" y="332656"/>
            <a:ext cx="7436143" cy="5616624"/>
            <a:chOff x="1115616" y="332656"/>
            <a:chExt cx="7436143" cy="5616624"/>
          </a:xfrm>
        </p:grpSpPr>
        <p:pic>
          <p:nvPicPr>
            <p:cNvPr id="1027" name="Picture 3" descr="D:\Allfiles\ART\その他の発表\130126レオーニNo1\無題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692696"/>
              <a:ext cx="7436143" cy="525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グループ化 9"/>
            <p:cNvGrpSpPr/>
            <p:nvPr/>
          </p:nvGrpSpPr>
          <p:grpSpPr>
            <a:xfrm>
              <a:off x="2483768" y="332656"/>
              <a:ext cx="5976664" cy="4807994"/>
              <a:chOff x="2483768" y="332656"/>
              <a:chExt cx="5976664" cy="4807994"/>
            </a:xfrm>
          </p:grpSpPr>
          <p:sp>
            <p:nvSpPr>
              <p:cNvPr id="7" name="アーチ 6"/>
              <p:cNvSpPr/>
              <p:nvPr/>
            </p:nvSpPr>
            <p:spPr>
              <a:xfrm rot="5400000">
                <a:off x="2763818" y="1460260"/>
                <a:ext cx="3400340" cy="3960440"/>
              </a:xfrm>
              <a:prstGeom prst="blockArc">
                <a:avLst>
                  <a:gd name="adj1" fmla="val 10083950"/>
                  <a:gd name="adj2" fmla="val 818472"/>
                  <a:gd name="adj3" fmla="val 4745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円形吹き出し 7"/>
              <p:cNvSpPr/>
              <p:nvPr/>
            </p:nvSpPr>
            <p:spPr>
              <a:xfrm>
                <a:off x="5076056" y="332656"/>
                <a:ext cx="3384376" cy="1512168"/>
              </a:xfrm>
              <a:prstGeom prst="wedgeEllipseCallout">
                <a:avLst>
                  <a:gd name="adj1" fmla="val -26685"/>
                  <a:gd name="adj2" fmla="val 7843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4400" dirty="0" smtClean="0"/>
                  <a:t>網膜</a:t>
                </a:r>
                <a:endParaRPr kumimoji="1" lang="ja-JP" altLang="en-US" sz="4400" dirty="0"/>
              </a:p>
            </p:txBody>
          </p:sp>
        </p:grpSp>
        <p:sp>
          <p:nvSpPr>
            <p:cNvPr id="11" name="円/楕円 10"/>
            <p:cNvSpPr/>
            <p:nvPr/>
          </p:nvSpPr>
          <p:spPr>
            <a:xfrm>
              <a:off x="5940152" y="3005104"/>
              <a:ext cx="2232248" cy="2232248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83568" y="554103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2060"/>
                </a:solidFill>
              </a:rPr>
              <a:t>サッケード</a:t>
            </a:r>
            <a:endParaRPr kumimoji="1" lang="en-US" altLang="ja-JP" sz="4000" dirty="0" smtClean="0">
              <a:solidFill>
                <a:srgbClr val="002060"/>
              </a:solidFill>
            </a:endParaRPr>
          </a:p>
          <a:p>
            <a:r>
              <a:rPr lang="en-US" altLang="ja-JP" sz="3200" dirty="0">
                <a:solidFill>
                  <a:srgbClr val="002060"/>
                </a:solidFill>
              </a:rPr>
              <a:t>1</a:t>
            </a:r>
            <a:r>
              <a:rPr lang="ja-JP" altLang="en-US" sz="3200" dirty="0">
                <a:solidFill>
                  <a:srgbClr val="002060"/>
                </a:solidFill>
              </a:rPr>
              <a:t>秒間</a:t>
            </a:r>
            <a:r>
              <a:rPr lang="ja-JP" altLang="en-US" sz="3200" dirty="0" smtClean="0">
                <a:solidFill>
                  <a:srgbClr val="002060"/>
                </a:solidFill>
              </a:rPr>
              <a:t>に</a:t>
            </a:r>
            <a:r>
              <a:rPr lang="en-US" altLang="ja-JP" sz="3200" dirty="0" smtClean="0">
                <a:solidFill>
                  <a:srgbClr val="002060"/>
                </a:solidFill>
              </a:rPr>
              <a:t>4</a:t>
            </a:r>
            <a:r>
              <a:rPr lang="ja-JP" altLang="en-US" sz="3200" dirty="0" err="1" smtClean="0">
                <a:solidFill>
                  <a:srgbClr val="002060"/>
                </a:solidFill>
              </a:rPr>
              <a:t>，</a:t>
            </a:r>
            <a:r>
              <a:rPr lang="en-US" altLang="ja-JP" sz="3200" dirty="0" smtClean="0">
                <a:solidFill>
                  <a:srgbClr val="002060"/>
                </a:solidFill>
              </a:rPr>
              <a:t>5</a:t>
            </a:r>
            <a:r>
              <a:rPr lang="ja-JP" altLang="en-US" sz="3200" dirty="0" smtClean="0">
                <a:solidFill>
                  <a:srgbClr val="002060"/>
                </a:solidFill>
              </a:rPr>
              <a:t>回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5949280"/>
            <a:ext cx="333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2060"/>
                </a:solidFill>
              </a:rPr>
              <a:t>金太郎あめ？</a:t>
            </a:r>
            <a:endParaRPr kumimoji="1" lang="ja-JP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1154097"/>
          </a:xfrm>
        </p:spPr>
        <p:txBody>
          <a:bodyPr/>
          <a:lstStyle/>
          <a:p>
            <a:r>
              <a:rPr kumimoji="1" lang="ja-JP" altLang="en-US" dirty="0" smtClean="0"/>
              <a:t>先天盲の開眼手術の事例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脳の発達はふつう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私たちと同じ光が目から</a:t>
            </a:r>
            <a:endParaRPr kumimoji="1" lang="en-US" altLang="ja-JP" dirty="0" smtClean="0"/>
          </a:p>
          <a:p>
            <a:r>
              <a:rPr lang="ja-JP" altLang="en-US" dirty="0" smtClean="0"/>
              <a:t>入って</a:t>
            </a:r>
            <a:r>
              <a:rPr lang="ja-JP" altLang="en-US" dirty="0"/>
              <a:t>いる。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/>
              <a:t>なぜ見えないの</a:t>
            </a:r>
            <a:r>
              <a:rPr lang="ja-JP" altLang="en-US" dirty="0" smtClean="0"/>
              <a:t>か？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/>
              <a:t>見えるという</a:t>
            </a:r>
            <a:r>
              <a:rPr kumimoji="1" lang="ja-JP" altLang="en-US" dirty="0" smtClean="0"/>
              <a:t>感覚が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kumimoji="1" lang="ja-JP" altLang="en-US" dirty="0" smtClean="0"/>
              <a:t>生じるためには</a:t>
            </a:r>
            <a:r>
              <a:rPr kumimoji="1" lang="ja-JP" altLang="en-US" dirty="0" smtClean="0">
                <a:solidFill>
                  <a:srgbClr val="FFFF00"/>
                </a:solidFill>
              </a:rPr>
              <a:t>経験</a:t>
            </a:r>
            <a:r>
              <a:rPr kumimoji="1" lang="ja-JP" altLang="en-US" dirty="0" smtClean="0"/>
              <a:t>が必須</a:t>
            </a:r>
            <a:endParaRPr lang="en-US" altLang="ja-JP" dirty="0"/>
          </a:p>
          <a:p>
            <a:pPr marL="45720" indent="0">
              <a:buNone/>
            </a:pP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2880320" cy="42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104456" y="6385890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池田光男著　眼は何を見ているか　平凡社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32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私たちには何が見えているのか？</a:t>
            </a:r>
            <a:endParaRPr kumimoji="1" lang="ja-JP" altLang="en-US" dirty="0"/>
          </a:p>
        </p:txBody>
      </p:sp>
      <p:sp>
        <p:nvSpPr>
          <p:cNvPr id="4" name="乗算記号 3"/>
          <p:cNvSpPr/>
          <p:nvPr/>
        </p:nvSpPr>
        <p:spPr>
          <a:xfrm>
            <a:off x="1835696" y="3212976"/>
            <a:ext cx="1368152" cy="1368152"/>
          </a:xfrm>
          <a:prstGeom prst="mathMultiply">
            <a:avLst>
              <a:gd name="adj1" fmla="val 95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084168" y="3429000"/>
            <a:ext cx="1080120" cy="1008112"/>
          </a:xfrm>
          <a:prstGeom prst="ellipse">
            <a:avLst/>
          </a:prstGeom>
          <a:solidFill>
            <a:schemeClr val="tx1"/>
          </a:solidFill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2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llfiles\ART\その他の発表\130222レオーニNo2\盲点目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50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811339"/>
          </a:xfrm>
        </p:spPr>
        <p:txBody>
          <a:bodyPr/>
          <a:lstStyle/>
          <a:p>
            <a:r>
              <a:rPr kumimoji="1" lang="ja-JP" altLang="en-US" dirty="0" smtClean="0"/>
              <a:t>盲点の盲点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98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19150"/>
            <a:ext cx="78390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99592" y="6237312"/>
            <a:ext cx="759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R.N.</a:t>
            </a:r>
            <a:r>
              <a:rPr kumimoji="1" lang="ja-JP" altLang="en-US" sz="3200" dirty="0" smtClean="0"/>
              <a:t>シェパード著　視覚のトリック　新曜社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209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パースペクティブ">
  <a:themeElements>
    <a:clrScheme name="パースペクティ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パースペ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909</Words>
  <Application>Microsoft Office PowerPoint</Application>
  <PresentationFormat>画面に合わせる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30</vt:i4>
      </vt:variant>
    </vt:vector>
  </HeadingPairs>
  <TitlesOfParts>
    <vt:vector size="33" baseType="lpstr">
      <vt:lpstr>Office ​​テーマ</vt:lpstr>
      <vt:lpstr>パースペクティブ</vt:lpstr>
      <vt:lpstr>標準デザイン</vt:lpstr>
      <vt:lpstr>文化が醸し出す思考</vt:lpstr>
      <vt:lpstr>自覚できない学習の効果の積み重ねを 世界で初めて個別に可視化、実用化も</vt:lpstr>
      <vt:lpstr>好みは何によって決まるのか？</vt:lpstr>
      <vt:lpstr>私たちが見ている（と思っている）ものは目に映っているものとは違う！</vt:lpstr>
      <vt:lpstr>PowerPoint プレゼンテーション</vt:lpstr>
      <vt:lpstr>先天盲の開眼手術の事例</vt:lpstr>
      <vt:lpstr>私たちには何が見えているのか？</vt:lpstr>
      <vt:lpstr>盲点の盲点</vt:lpstr>
      <vt:lpstr>PowerPoint プレゼンテーション</vt:lpstr>
      <vt:lpstr>常識を覆す新事実</vt:lpstr>
      <vt:lpstr>かなり以前の遭遇回数が 【記憶判断】に影響を与える</vt:lpstr>
      <vt:lpstr>遭遇回数の効果が 4週間～13週間条件で変化しない</vt:lpstr>
      <vt:lpstr>1年4か月前に2回ニオイを余分に嗅いだ経験の記憶が残っている</vt:lpstr>
      <vt:lpstr>さらに、びっくりするような新事実</vt:lpstr>
      <vt:lpstr>PowerPoint プレゼンテーション</vt:lpstr>
      <vt:lpstr>単純接触効果（Mere Exposure Effect)の長期持続性</vt:lpstr>
      <vt:lpstr>4ヶ月前の遭遇回数に対する好意度の変化 梶上・寺澤・原（2002）　日本心理学会第66回大会発表論文集</vt:lpstr>
      <vt:lpstr>絵を見た回数の効果が10週間後の好き嫌いを変化させる</vt:lpstr>
      <vt:lpstr>4週間前の遭遇回数が 好き嫌いに影響を与える</vt:lpstr>
      <vt:lpstr>全ては理論から予測</vt:lpstr>
      <vt:lpstr>PowerPoint プレゼンテーション</vt:lpstr>
      <vt:lpstr>PowerPoint プレゼンテーション</vt:lpstr>
      <vt:lpstr>PowerPoint プレゼンテーション</vt:lpstr>
      <vt:lpstr>取り出し　ｖｓ　生成</vt:lpstr>
      <vt:lpstr>ＵＭＥモデル</vt:lpstr>
      <vt:lpstr>PowerPoint プレゼンテーション</vt:lpstr>
      <vt:lpstr>PowerPoint プレゼンテーション</vt:lpstr>
      <vt:lpstr>PowerPoint プレゼンテーション</vt:lpstr>
      <vt:lpstr>文化は人の記憶と創作物を媒介として、次世代に継承される。</vt:lpstr>
      <vt:lpstr>参考文献（★：一般書）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terasawa</dc:creator>
  <cp:lastModifiedBy>terasawa</cp:lastModifiedBy>
  <cp:revision>130</cp:revision>
  <dcterms:created xsi:type="dcterms:W3CDTF">2013-01-25T10:24:07Z</dcterms:created>
  <dcterms:modified xsi:type="dcterms:W3CDTF">2013-02-22T07:21:16Z</dcterms:modified>
</cp:coreProperties>
</file>